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6" r:id="rId2"/>
    <p:sldId id="260" r:id="rId3"/>
    <p:sldId id="257" r:id="rId4"/>
    <p:sldId id="258" r:id="rId5"/>
    <p:sldId id="282" r:id="rId6"/>
    <p:sldId id="261" r:id="rId7"/>
    <p:sldId id="263" r:id="rId8"/>
    <p:sldId id="262" r:id="rId9"/>
    <p:sldId id="283" r:id="rId10"/>
    <p:sldId id="279" r:id="rId11"/>
    <p:sldId id="268" r:id="rId12"/>
    <p:sldId id="284" r:id="rId13"/>
    <p:sldId id="285" r:id="rId14"/>
    <p:sldId id="266" r:id="rId15"/>
    <p:sldId id="270" r:id="rId16"/>
    <p:sldId id="286" r:id="rId17"/>
    <p:sldId id="271" r:id="rId18"/>
    <p:sldId id="280" r:id="rId19"/>
    <p:sldId id="273" r:id="rId20"/>
    <p:sldId id="269" r:id="rId21"/>
    <p:sldId id="287" r:id="rId22"/>
    <p:sldId id="278" r:id="rId23"/>
  </p:sldIdLst>
  <p:sldSz cx="12192000" cy="6858000"/>
  <p:notesSz cx="6858000" cy="9144000"/>
  <p:custDataLst>
    <p:tags r:id="rId2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28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2D2A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6455" autoAdjust="0"/>
    <p:restoredTop sz="94660"/>
  </p:normalViewPr>
  <p:slideViewPr>
    <p:cSldViewPr snapToGrid="0" showGuides="1">
      <p:cViewPr>
        <p:scale>
          <a:sx n="130" d="100"/>
          <a:sy n="130" d="100"/>
        </p:scale>
        <p:origin x="296" y="600"/>
      </p:cViewPr>
      <p:guideLst>
        <p:guide orient="horz" pos="2228"/>
        <p:guide pos="3817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2005" cy="7200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F616EA-0D99-40F8-B5FA-F777CCBF7E9F}" type="datetimeFigureOut">
              <a:rPr lang="zh-CN" altLang="en-US" smtClean="0"/>
              <a:t>2019/10/8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83DB9F-F804-4351-B565-428BC041785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67384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83DB9F-F804-4351-B565-428BC0417852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85695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83DB9F-F804-4351-B565-428BC0417852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55644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83DB9F-F804-4351-B565-428BC0417852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81929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83DB9F-F804-4351-B565-428BC0417852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79143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83DB9F-F804-4351-B565-428BC0417852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15743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83DB9F-F804-4351-B565-428BC0417852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80575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83DB9F-F804-4351-B565-428BC0417852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84564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83DB9F-F804-4351-B565-428BC0417852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76071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83DB9F-F804-4351-B565-428BC0417852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984143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83DB9F-F804-4351-B565-428BC0417852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9895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83DB9F-F804-4351-B565-428BC0417852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72272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83DB9F-F804-4351-B565-428BC0417852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180354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83DB9F-F804-4351-B565-428BC0417852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62501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83DB9F-F804-4351-B565-428BC0417852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566898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83DB9F-F804-4351-B565-428BC0417852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23691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83DB9F-F804-4351-B565-428BC0417852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90279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83DB9F-F804-4351-B565-428BC0417852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74969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83DB9F-F804-4351-B565-428BC0417852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34535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83DB9F-F804-4351-B565-428BC0417852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69037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83DB9F-F804-4351-B565-428BC0417852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64142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83DB9F-F804-4351-B565-428BC0417852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37270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83DB9F-F804-4351-B565-428BC0417852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14242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9E60E0-6485-4095-8A88-302D1C74F1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FC6732D-594F-4288-9843-BE5CFCC079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B78BADD-A306-49A6-819B-5606DA3395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338CD-5D4A-4C85-BC14-BE8187E39343}" type="datetimeFigureOut">
              <a:rPr lang="zh-CN" altLang="en-US" smtClean="0"/>
              <a:t>2019/10/8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962D6CF-29BB-451C-8D8C-D9FFABDF71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50CFD54-9A56-44B5-A7AB-C8D033899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15595-03B3-4E33-A4B8-3BB2F51432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3762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ED2E58-15DC-40B6-8785-7B4BC74B8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F1B2EAC-A364-4B0E-8084-E0288028D4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814CCAE-4063-4D73-8AC3-8E66985F2D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338CD-5D4A-4C85-BC14-BE8187E39343}" type="datetimeFigureOut">
              <a:rPr lang="zh-CN" altLang="en-US" smtClean="0"/>
              <a:t>2019/10/8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2F32970-447A-4C93-AB49-B04D78E2BD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6A54CD2-0ED5-4729-8B65-6DD9A22BE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15595-03B3-4E33-A4B8-3BB2F51432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3005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55C8284C-CF12-432B-8365-24E6054506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0CB26B3-FB46-4CC1-9F72-0D3703373F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89E508D-9555-415B-913B-A399D8C5A8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338CD-5D4A-4C85-BC14-BE8187E39343}" type="datetimeFigureOut">
              <a:rPr lang="zh-CN" altLang="en-US" smtClean="0"/>
              <a:t>2019/10/8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6262BC8-9B20-44D3-8DE3-5C1B489B48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4D153F7-AB0C-40C1-9329-1B31D6BAB0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15595-03B3-4E33-A4B8-3BB2F51432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7138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167E5B0-23E1-4021-BA3E-552C7B63CA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19F95B5-0C8E-46FD-81AE-CEFB18DB01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6C53502-D4D3-407D-BDBB-FCA3BD9E50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338CD-5D4A-4C85-BC14-BE8187E39343}" type="datetimeFigureOut">
              <a:rPr lang="zh-CN" altLang="en-US" smtClean="0"/>
              <a:t>2019/10/8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856A195-46F4-45DF-8746-DA9EC477EF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7D1D074-3693-4C10-9A1D-E64654C52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15595-03B3-4E33-A4B8-3BB2F51432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1461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E01EFF-47B7-464F-B17B-B33FA48D54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91AC7EE-456D-4F02-AA7A-3144C267ED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E84BF13-CD9E-4168-9280-0582E0F8AA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338CD-5D4A-4C85-BC14-BE8187E39343}" type="datetimeFigureOut">
              <a:rPr lang="zh-CN" altLang="en-US" smtClean="0"/>
              <a:t>2019/10/8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BD55F60-7CCE-4F93-8AC9-D2D1BF298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4570BE7-32DA-4E60-B131-A4309F044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15595-03B3-4E33-A4B8-3BB2F51432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3063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34527F-8380-4AE6-94FE-35FAF29B80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CA741CA-8E01-4344-99EB-3BBD1E0416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D85899B-4C59-4715-BBEE-A88840DED9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E28C3DD-4169-4788-BF7B-CB7C57AA80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338CD-5D4A-4C85-BC14-BE8187E39343}" type="datetimeFigureOut">
              <a:rPr lang="zh-CN" altLang="en-US" smtClean="0"/>
              <a:t>2019/10/8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11C4FCC-112E-4C5E-BBBB-DC78AF33FA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9436EBB-6ABD-422C-90B0-07BD01FA64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15595-03B3-4E33-A4B8-3BB2F51432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438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80F6C5-00BD-4BD3-8F0C-4B9239E00B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F29F57C-EED5-4A7C-AAC5-85186B8EF0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36599C7-3E3B-4DFC-B66E-E142AF7AAD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65574A4-C900-4098-9543-903DE8C18E2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BBE827E-65C9-4B0B-9BF5-630727C350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7DA01177-9343-4D2C-9BF1-4E848C2DA3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338CD-5D4A-4C85-BC14-BE8187E39343}" type="datetimeFigureOut">
              <a:rPr lang="zh-CN" altLang="en-US" smtClean="0"/>
              <a:t>2019/10/8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CB4C2373-BC79-4EC4-B76E-4A9E6233DF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056035AA-BB44-4FAB-8806-0C7A4CA448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15595-03B3-4E33-A4B8-3BB2F51432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6678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F6D905-FF94-4AB4-81D6-B938DD029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086BF0EC-A12A-4417-8486-4F5793F039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338CD-5D4A-4C85-BC14-BE8187E39343}" type="datetimeFigureOut">
              <a:rPr lang="zh-CN" altLang="en-US" smtClean="0"/>
              <a:t>2019/10/8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817B072-D4FF-4D00-A079-D24C90A8B7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8416E35-40EA-4C68-91D9-31DAB0405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15595-03B3-4E33-A4B8-3BB2F51432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688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7BA009E-2F1D-456D-85B5-C5D7A70E91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338CD-5D4A-4C85-BC14-BE8187E39343}" type="datetimeFigureOut">
              <a:rPr lang="zh-CN" altLang="en-US" smtClean="0"/>
              <a:t>2019/10/8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9C4AA11-615F-4754-B982-055086AAC1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E629370-40DB-4348-B6AF-79AA3F1B42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15595-03B3-4E33-A4B8-3BB2F51432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3824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1F68FDE-19A2-4083-982A-EAB18B9846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AAD7644-8176-4825-AD74-9BD244BFF5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8639D4E-8AA1-46E0-9C15-B420D48931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467E8FA-A624-4508-A29E-600237DAC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338CD-5D4A-4C85-BC14-BE8187E39343}" type="datetimeFigureOut">
              <a:rPr lang="zh-CN" altLang="en-US" smtClean="0"/>
              <a:t>2019/10/8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36AA5B1-2766-4432-A572-C199898AEF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FB4CA65-4753-47B9-B2DE-DDDF40EEE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15595-03B3-4E33-A4B8-3BB2F51432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3233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189BEA-00D4-4F49-87C1-F5CD2E9360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92199087-E855-4528-A09C-66416F5BBE2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FD50CD8-4841-4E95-82A8-0F02E747CF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73D4A80-0682-492E-BE09-BB8E550C41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338CD-5D4A-4C85-BC14-BE8187E39343}" type="datetimeFigureOut">
              <a:rPr lang="zh-CN" altLang="en-US" smtClean="0"/>
              <a:t>2019/10/8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0185D22-2F12-4EA4-B4DF-617344B61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3F08FFC-D005-48BD-9205-EB137F25DC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15595-03B3-4E33-A4B8-3BB2F51432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270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A439F469-8D1D-4CDE-81AE-38BD0FB11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B280CB9-7B46-42E2-91B2-01AE4192D6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05741EB-7DD2-443C-B315-E8819E21F77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338CD-5D4A-4C85-BC14-BE8187E39343}" type="datetimeFigureOut">
              <a:rPr lang="zh-CN" altLang="en-US" smtClean="0"/>
              <a:t>2019/10/8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FC71594-1968-45CE-9021-5E0AA63CB8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8542BBA-B03D-4378-9ACD-22E401C6AA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A15595-03B3-4E33-A4B8-3BB2F5143223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E8FC852-C434-4D1A-B10C-DD1166971B8C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artisticTexturize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529" y="-1"/>
            <a:ext cx="12193057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2297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4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4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24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5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24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notesSlide" Target="../notesSlides/notesSlide22.xml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24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图片 132">
            <a:extLst>
              <a:ext uri="{FF2B5EF4-FFF2-40B4-BE49-F238E27FC236}">
                <a16:creationId xmlns:a16="http://schemas.microsoft.com/office/drawing/2014/main" id="{993C58B4-9E0D-4990-8ABC-76F655A7E9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4747" y="1350871"/>
            <a:ext cx="8242506" cy="3584759"/>
          </a:xfrm>
          <a:prstGeom prst="rect">
            <a:avLst/>
          </a:prstGeom>
        </p:spPr>
      </p:pic>
      <p:grpSp>
        <p:nvGrpSpPr>
          <p:cNvPr id="147" name="组合 146">
            <a:extLst>
              <a:ext uri="{FF2B5EF4-FFF2-40B4-BE49-F238E27FC236}">
                <a16:creationId xmlns:a16="http://schemas.microsoft.com/office/drawing/2014/main" id="{D2A15422-4777-4451-81B8-4575D5B3C637}"/>
              </a:ext>
            </a:extLst>
          </p:cNvPr>
          <p:cNvGrpSpPr/>
          <p:nvPr/>
        </p:nvGrpSpPr>
        <p:grpSpPr>
          <a:xfrm>
            <a:off x="2916484" y="4316938"/>
            <a:ext cx="1000050" cy="707197"/>
            <a:chOff x="2916484" y="4316938"/>
            <a:chExt cx="1000050" cy="707197"/>
          </a:xfrm>
        </p:grpSpPr>
        <p:pic>
          <p:nvPicPr>
            <p:cNvPr id="134" name="图片 133">
              <a:extLst>
                <a:ext uri="{FF2B5EF4-FFF2-40B4-BE49-F238E27FC236}">
                  <a16:creationId xmlns:a16="http://schemas.microsoft.com/office/drawing/2014/main" id="{BF1E0952-2B32-489C-BCE9-9675A89AA4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23985" y="4316938"/>
              <a:ext cx="792549" cy="707197"/>
            </a:xfrm>
            <a:prstGeom prst="rect">
              <a:avLst/>
            </a:prstGeom>
          </p:spPr>
        </p:pic>
        <p:pic>
          <p:nvPicPr>
            <p:cNvPr id="135" name="图片 134">
              <a:extLst>
                <a:ext uri="{FF2B5EF4-FFF2-40B4-BE49-F238E27FC236}">
                  <a16:creationId xmlns:a16="http://schemas.microsoft.com/office/drawing/2014/main" id="{CAA6A099-31C4-4A87-A759-08152471C79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916484" y="4500183"/>
              <a:ext cx="432854" cy="457240"/>
            </a:xfrm>
            <a:prstGeom prst="rect">
              <a:avLst/>
            </a:prstGeom>
          </p:spPr>
        </p:pic>
      </p:grpSp>
      <p:pic>
        <p:nvPicPr>
          <p:cNvPr id="136" name="图片 135">
            <a:extLst>
              <a:ext uri="{FF2B5EF4-FFF2-40B4-BE49-F238E27FC236}">
                <a16:creationId xmlns:a16="http://schemas.microsoft.com/office/drawing/2014/main" id="{47A08E99-12C0-47C6-85B6-582F188F83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77056" y="3895372"/>
            <a:ext cx="676715" cy="573074"/>
          </a:xfrm>
          <a:prstGeom prst="rect">
            <a:avLst/>
          </a:prstGeom>
        </p:spPr>
      </p:pic>
      <p:grpSp>
        <p:nvGrpSpPr>
          <p:cNvPr id="146" name="组合 145">
            <a:extLst>
              <a:ext uri="{FF2B5EF4-FFF2-40B4-BE49-F238E27FC236}">
                <a16:creationId xmlns:a16="http://schemas.microsoft.com/office/drawing/2014/main" id="{B90632DC-5EEB-4C81-9A8C-0DC5FD434922}"/>
              </a:ext>
            </a:extLst>
          </p:cNvPr>
          <p:cNvGrpSpPr/>
          <p:nvPr/>
        </p:nvGrpSpPr>
        <p:grpSpPr>
          <a:xfrm>
            <a:off x="5986871" y="4695632"/>
            <a:ext cx="859611" cy="650622"/>
            <a:chOff x="5986871" y="4695632"/>
            <a:chExt cx="859611" cy="650622"/>
          </a:xfrm>
        </p:grpSpPr>
        <p:pic>
          <p:nvPicPr>
            <p:cNvPr id="137" name="图片 136">
              <a:extLst>
                <a:ext uri="{FF2B5EF4-FFF2-40B4-BE49-F238E27FC236}">
                  <a16:creationId xmlns:a16="http://schemas.microsoft.com/office/drawing/2014/main" id="{1BA1ABD7-815E-4A74-802A-E8057453D63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986871" y="4695632"/>
              <a:ext cx="859611" cy="542591"/>
            </a:xfrm>
            <a:prstGeom prst="rect">
              <a:avLst/>
            </a:prstGeom>
          </p:spPr>
        </p:pic>
        <p:pic>
          <p:nvPicPr>
            <p:cNvPr id="138" name="图片 137">
              <a:extLst>
                <a:ext uri="{FF2B5EF4-FFF2-40B4-BE49-F238E27FC236}">
                  <a16:creationId xmlns:a16="http://schemas.microsoft.com/office/drawing/2014/main" id="{759E3363-AF28-4D1A-B7F8-7D64483360E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655353" y="5151165"/>
              <a:ext cx="170703" cy="195089"/>
            </a:xfrm>
            <a:prstGeom prst="rect">
              <a:avLst/>
            </a:prstGeom>
          </p:spPr>
        </p:pic>
      </p:grpSp>
      <p:pic>
        <p:nvPicPr>
          <p:cNvPr id="139" name="图片 138">
            <a:extLst>
              <a:ext uri="{FF2B5EF4-FFF2-40B4-BE49-F238E27FC236}">
                <a16:creationId xmlns:a16="http://schemas.microsoft.com/office/drawing/2014/main" id="{FA85FBE5-7EF6-4D1A-B69B-81801267D02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49440" y="2046181"/>
            <a:ext cx="384081" cy="987638"/>
          </a:xfrm>
          <a:prstGeom prst="rect">
            <a:avLst/>
          </a:prstGeom>
        </p:spPr>
      </p:pic>
      <p:pic>
        <p:nvPicPr>
          <p:cNvPr id="140" name="图片 139">
            <a:extLst>
              <a:ext uri="{FF2B5EF4-FFF2-40B4-BE49-F238E27FC236}">
                <a16:creationId xmlns:a16="http://schemas.microsoft.com/office/drawing/2014/main" id="{06ABF907-259A-45B7-8DC9-3A641CAB0AF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004188" y="1323437"/>
            <a:ext cx="597460" cy="737680"/>
          </a:xfrm>
          <a:prstGeom prst="rect">
            <a:avLst/>
          </a:prstGeom>
        </p:spPr>
      </p:pic>
      <p:pic>
        <p:nvPicPr>
          <p:cNvPr id="121" name="图片 120">
            <a:extLst>
              <a:ext uri="{FF2B5EF4-FFF2-40B4-BE49-F238E27FC236}">
                <a16:creationId xmlns:a16="http://schemas.microsoft.com/office/drawing/2014/main" id="{D83D6958-45B6-4BE0-AAC7-5485E328878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631711" y="736416"/>
            <a:ext cx="1518036" cy="688908"/>
          </a:xfrm>
          <a:prstGeom prst="rect">
            <a:avLst/>
          </a:prstGeom>
        </p:spPr>
      </p:pic>
      <p:pic>
        <p:nvPicPr>
          <p:cNvPr id="122" name="图片 121">
            <a:extLst>
              <a:ext uri="{FF2B5EF4-FFF2-40B4-BE49-F238E27FC236}">
                <a16:creationId xmlns:a16="http://schemas.microsoft.com/office/drawing/2014/main" id="{4B5C510C-46E2-45C4-B6FC-58E0FBAF59B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412445" y="4179476"/>
            <a:ext cx="2932430" cy="2700762"/>
          </a:xfrm>
          <a:prstGeom prst="rect">
            <a:avLst/>
          </a:prstGeom>
        </p:spPr>
      </p:pic>
      <p:pic>
        <p:nvPicPr>
          <p:cNvPr id="123" name="图片 122">
            <a:extLst>
              <a:ext uri="{FF2B5EF4-FFF2-40B4-BE49-F238E27FC236}">
                <a16:creationId xmlns:a16="http://schemas.microsoft.com/office/drawing/2014/main" id="{E646F7E6-F102-43C2-8D89-FA6D57E94BB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93846" y="291513"/>
            <a:ext cx="1646063" cy="1194920"/>
          </a:xfrm>
          <a:prstGeom prst="rect">
            <a:avLst/>
          </a:prstGeom>
        </p:spPr>
      </p:pic>
      <p:pic>
        <p:nvPicPr>
          <p:cNvPr id="124" name="图片 123">
            <a:extLst>
              <a:ext uri="{FF2B5EF4-FFF2-40B4-BE49-F238E27FC236}">
                <a16:creationId xmlns:a16="http://schemas.microsoft.com/office/drawing/2014/main" id="{F8E0409B-D9CD-4CAA-9429-6A98B3E2781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606798" y="504948"/>
            <a:ext cx="1444877" cy="914479"/>
          </a:xfrm>
          <a:prstGeom prst="rect">
            <a:avLst/>
          </a:prstGeom>
        </p:spPr>
      </p:pic>
      <p:pic>
        <p:nvPicPr>
          <p:cNvPr id="125" name="图片 124">
            <a:extLst>
              <a:ext uri="{FF2B5EF4-FFF2-40B4-BE49-F238E27FC236}">
                <a16:creationId xmlns:a16="http://schemas.microsoft.com/office/drawing/2014/main" id="{46E13DAF-9AF4-44FE-A44A-FD126486F3C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97566" y="4024459"/>
            <a:ext cx="1140051" cy="1505843"/>
          </a:xfrm>
          <a:prstGeom prst="rect">
            <a:avLst/>
          </a:prstGeom>
        </p:spPr>
      </p:pic>
      <p:pic>
        <p:nvPicPr>
          <p:cNvPr id="126" name="图片 125">
            <a:extLst>
              <a:ext uri="{FF2B5EF4-FFF2-40B4-BE49-F238E27FC236}">
                <a16:creationId xmlns:a16="http://schemas.microsoft.com/office/drawing/2014/main" id="{B310B028-F89C-47FE-AD2F-C2598BCB1F6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051555" y="5809757"/>
            <a:ext cx="573074" cy="579170"/>
          </a:xfrm>
          <a:prstGeom prst="rect">
            <a:avLst/>
          </a:prstGeom>
        </p:spPr>
      </p:pic>
      <p:pic>
        <p:nvPicPr>
          <p:cNvPr id="127" name="图片 126">
            <a:extLst>
              <a:ext uri="{FF2B5EF4-FFF2-40B4-BE49-F238E27FC236}">
                <a16:creationId xmlns:a16="http://schemas.microsoft.com/office/drawing/2014/main" id="{6472F203-058E-4EBB-AF2B-2F08AA25D39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949706" y="5792469"/>
            <a:ext cx="1377815" cy="969348"/>
          </a:xfrm>
          <a:prstGeom prst="rect">
            <a:avLst/>
          </a:prstGeom>
        </p:spPr>
      </p:pic>
      <p:grpSp>
        <p:nvGrpSpPr>
          <p:cNvPr id="144" name="组合 143">
            <a:extLst>
              <a:ext uri="{FF2B5EF4-FFF2-40B4-BE49-F238E27FC236}">
                <a16:creationId xmlns:a16="http://schemas.microsoft.com/office/drawing/2014/main" id="{823692DF-FD1C-4CE8-8EC5-258EA0B36403}"/>
              </a:ext>
            </a:extLst>
          </p:cNvPr>
          <p:cNvGrpSpPr/>
          <p:nvPr/>
        </p:nvGrpSpPr>
        <p:grpSpPr>
          <a:xfrm>
            <a:off x="2780534" y="709981"/>
            <a:ext cx="1716575" cy="1048603"/>
            <a:chOff x="2780534" y="709981"/>
            <a:chExt cx="1716575" cy="1048603"/>
          </a:xfrm>
        </p:grpSpPr>
        <p:pic>
          <p:nvPicPr>
            <p:cNvPr id="128" name="图片 127">
              <a:extLst>
                <a:ext uri="{FF2B5EF4-FFF2-40B4-BE49-F238E27FC236}">
                  <a16:creationId xmlns:a16="http://schemas.microsoft.com/office/drawing/2014/main" id="{C40AC1A1-8215-4827-8778-3B9CAC5E7A21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2780534" y="709981"/>
              <a:ext cx="1566808" cy="1048603"/>
            </a:xfrm>
            <a:prstGeom prst="rect">
              <a:avLst/>
            </a:prstGeom>
          </p:spPr>
        </p:pic>
        <p:pic>
          <p:nvPicPr>
            <p:cNvPr id="129" name="图片 128">
              <a:extLst>
                <a:ext uri="{FF2B5EF4-FFF2-40B4-BE49-F238E27FC236}">
                  <a16:creationId xmlns:a16="http://schemas.microsoft.com/office/drawing/2014/main" id="{C1839DBD-1592-4C4E-B52B-B77A5B463BFA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2832408" y="1103620"/>
              <a:ext cx="243861" cy="243861"/>
            </a:xfrm>
            <a:prstGeom prst="rect">
              <a:avLst/>
            </a:prstGeom>
          </p:spPr>
        </p:pic>
        <p:pic>
          <p:nvPicPr>
            <p:cNvPr id="130" name="图片 129">
              <a:extLst>
                <a:ext uri="{FF2B5EF4-FFF2-40B4-BE49-F238E27FC236}">
                  <a16:creationId xmlns:a16="http://schemas.microsoft.com/office/drawing/2014/main" id="{106B70BB-BAFD-4D74-88D1-6785FC588043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2806441" y="1075779"/>
              <a:ext cx="140220" cy="164606"/>
            </a:xfrm>
            <a:prstGeom prst="rect">
              <a:avLst/>
            </a:prstGeom>
          </p:spPr>
        </p:pic>
        <p:pic>
          <p:nvPicPr>
            <p:cNvPr id="131" name="图片 130">
              <a:extLst>
                <a:ext uri="{FF2B5EF4-FFF2-40B4-BE49-F238E27FC236}">
                  <a16:creationId xmlns:a16="http://schemas.microsoft.com/office/drawing/2014/main" id="{2ECDEBAE-DD43-4C16-88DA-1F84320A95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4369082" y="1304753"/>
              <a:ext cx="128027" cy="335309"/>
            </a:xfrm>
            <a:prstGeom prst="rect">
              <a:avLst/>
            </a:prstGeom>
          </p:spPr>
        </p:pic>
      </p:grpSp>
      <p:pic>
        <p:nvPicPr>
          <p:cNvPr id="132" name="图片 131">
            <a:extLst>
              <a:ext uri="{FF2B5EF4-FFF2-40B4-BE49-F238E27FC236}">
                <a16:creationId xmlns:a16="http://schemas.microsoft.com/office/drawing/2014/main" id="{CB1B6116-F12B-4333-BF5C-6AA32A17C19E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5972553" y="629954"/>
            <a:ext cx="402371" cy="469433"/>
          </a:xfrm>
          <a:prstGeom prst="rect">
            <a:avLst/>
          </a:prstGeom>
        </p:spPr>
      </p:pic>
      <p:pic>
        <p:nvPicPr>
          <p:cNvPr id="141" name="图片 140">
            <a:extLst>
              <a:ext uri="{FF2B5EF4-FFF2-40B4-BE49-F238E27FC236}">
                <a16:creationId xmlns:a16="http://schemas.microsoft.com/office/drawing/2014/main" id="{3D719A5D-2D97-4B3F-801C-D406609B9FBB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091026" y="5675045"/>
            <a:ext cx="2145978" cy="951058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5508702" y="6077415"/>
            <a:ext cx="1317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</a:rPr>
              <a:t>川川帮项目组</a:t>
            </a:r>
          </a:p>
        </p:txBody>
      </p:sp>
      <p:pic>
        <p:nvPicPr>
          <p:cNvPr id="4" name="图片 3" descr="图片包含 游戏机&#10;&#10;描述已自动生成">
            <a:extLst>
              <a:ext uri="{FF2B5EF4-FFF2-40B4-BE49-F238E27FC236}">
                <a16:creationId xmlns:a16="http://schemas.microsoft.com/office/drawing/2014/main" id="{56EE8A6F-6FEC-D84E-B188-D8258BB6883E}"/>
              </a:ext>
            </a:extLst>
          </p:cNvPr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184"/>
          <a:stretch/>
        </p:blipFill>
        <p:spPr>
          <a:xfrm>
            <a:off x="3916534" y="2206725"/>
            <a:ext cx="4743430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306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0" dur="75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750"/>
                            </p:stCondLst>
                            <p:childTnLst>
                              <p:par>
                                <p:cTn id="42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250"/>
                            </p:stCondLst>
                            <p:childTnLst>
                              <p:par>
                                <p:cTn id="4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2750"/>
                            </p:stCondLst>
                            <p:childTnLst>
                              <p:par>
                                <p:cTn id="73" presetID="26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74" dur="500" tmFilter="0, 0; .2, .5; .8, .5; 1, 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5" dur="250" autoRev="1" fill="hold"/>
                                        <p:tgtEl>
                                          <p:spTgt spid="14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6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77" dur="500" tmFilter="0, 0; .2, .5; .8, .5; 1, 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8" dur="250" autoRev="1" fill="hold"/>
                                        <p:tgtEl>
                                          <p:spTgt spid="13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9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80" dur="500" tmFilter="0, 0; .2, .5; .8, .5; 1, 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1" dur="250" autoRev="1" fill="hold"/>
                                        <p:tgtEl>
                                          <p:spTgt spid="13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2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83" dur="500" tmFilter="0, 0; .2, .5; .8, .5; 1, 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4" dur="250" autoRev="1" fill="hold"/>
                                        <p:tgtEl>
                                          <p:spTgt spid="14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5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86" dur="500" tmFilter="0, 0; .2, .5; .8, .5; 1, 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7" dur="250" autoRev="1" fill="hold"/>
                                        <p:tgtEl>
                                          <p:spTgt spid="14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3250"/>
                            </p:stCondLst>
                            <p:childTnLst>
                              <p:par>
                                <p:cTn id="8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1D0AD8F3-DDB8-41F6-80F5-A31E5B8E42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9971" y="939176"/>
            <a:ext cx="6572058" cy="434682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F04F2CB7-F898-4F50-A4EE-8D4FAA8CACB9}"/>
              </a:ext>
            </a:extLst>
          </p:cNvPr>
          <p:cNvSpPr txBox="1"/>
          <p:nvPr/>
        </p:nvSpPr>
        <p:spPr>
          <a:xfrm>
            <a:off x="3340352" y="2527814"/>
            <a:ext cx="59176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latin typeface="Arial Black" panose="020B0A04020102020204" pitchFamily="34" charset="0"/>
                <a:ea typeface="萝莉体 第二版" panose="02000500000000000000" pitchFamily="2" charset="-122"/>
                <a:cs typeface="萝莉体 第二版" panose="02000500000000000000" pitchFamily="2" charset="-122"/>
              </a:rPr>
              <a:t>Ｔｈｅ　Ｐａｒｔ　Ｔｗｏ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70ED2E4-0170-41FE-A515-937F1C5F05BD}"/>
              </a:ext>
            </a:extLst>
          </p:cNvPr>
          <p:cNvSpPr txBox="1"/>
          <p:nvPr/>
        </p:nvSpPr>
        <p:spPr>
          <a:xfrm>
            <a:off x="4418299" y="3228857"/>
            <a:ext cx="37364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latin typeface="Arial Black" panose="020B0A04020102020204" pitchFamily="34" charset="0"/>
                <a:ea typeface="萝莉体 第二版" panose="02000500000000000000" pitchFamily="2" charset="-122"/>
                <a:cs typeface="萝莉体 第二版" panose="02000500000000000000" pitchFamily="2" charset="-122"/>
              </a:rPr>
              <a:t>实施计划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90E081CA-6777-4ADC-9BAB-E0E4F029B963}"/>
              </a:ext>
            </a:extLst>
          </p:cNvPr>
          <p:cNvGrpSpPr/>
          <p:nvPr/>
        </p:nvGrpSpPr>
        <p:grpSpPr>
          <a:xfrm>
            <a:off x="362999" y="3191833"/>
            <a:ext cx="2827972" cy="597268"/>
            <a:chOff x="230895" y="130347"/>
            <a:chExt cx="4560847" cy="963251"/>
          </a:xfrm>
        </p:grpSpPr>
        <p:sp>
          <p:nvSpPr>
            <p:cNvPr id="10" name="任意多边形: 形状 9">
              <a:extLst>
                <a:ext uri="{FF2B5EF4-FFF2-40B4-BE49-F238E27FC236}">
                  <a16:creationId xmlns:a16="http://schemas.microsoft.com/office/drawing/2014/main" id="{49A24941-6202-4ABE-B9A2-9540E5CAFAA5}"/>
                </a:ext>
              </a:extLst>
            </p:cNvPr>
            <p:cNvSpPr/>
            <p:nvPr/>
          </p:nvSpPr>
          <p:spPr>
            <a:xfrm>
              <a:off x="1497773" y="538764"/>
              <a:ext cx="3293969" cy="73734"/>
            </a:xfrm>
            <a:custGeom>
              <a:avLst/>
              <a:gdLst>
                <a:gd name="connsiteX0" fmla="*/ 0 w 9877777"/>
                <a:gd name="connsiteY0" fmla="*/ 284617 h 420929"/>
                <a:gd name="connsiteX1" fmla="*/ 620889 w 9877777"/>
                <a:gd name="connsiteY1" fmla="*/ 115284 h 420929"/>
                <a:gd name="connsiteX2" fmla="*/ 2302933 w 9877777"/>
                <a:gd name="connsiteY2" fmla="*/ 420084 h 420929"/>
                <a:gd name="connsiteX3" fmla="*/ 4696177 w 9877777"/>
                <a:gd name="connsiteY3" fmla="*/ 2395 h 420929"/>
                <a:gd name="connsiteX4" fmla="*/ 6886222 w 9877777"/>
                <a:gd name="connsiteY4" fmla="*/ 250751 h 420929"/>
                <a:gd name="connsiteX5" fmla="*/ 9098844 w 9877777"/>
                <a:gd name="connsiteY5" fmla="*/ 284617 h 420929"/>
                <a:gd name="connsiteX6" fmla="*/ 9877777 w 9877777"/>
                <a:gd name="connsiteY6" fmla="*/ 149151 h 420929"/>
                <a:gd name="connsiteX0" fmla="*/ 0 w 9877777"/>
                <a:gd name="connsiteY0" fmla="*/ 284617 h 431037"/>
                <a:gd name="connsiteX1" fmla="*/ 595855 w 9877777"/>
                <a:gd name="connsiteY1" fmla="*/ 307195 h 431037"/>
                <a:gd name="connsiteX2" fmla="*/ 2302933 w 9877777"/>
                <a:gd name="connsiteY2" fmla="*/ 420084 h 431037"/>
                <a:gd name="connsiteX3" fmla="*/ 4696177 w 9877777"/>
                <a:gd name="connsiteY3" fmla="*/ 2395 h 431037"/>
                <a:gd name="connsiteX4" fmla="*/ 6886222 w 9877777"/>
                <a:gd name="connsiteY4" fmla="*/ 250751 h 431037"/>
                <a:gd name="connsiteX5" fmla="*/ 9098844 w 9877777"/>
                <a:gd name="connsiteY5" fmla="*/ 284617 h 431037"/>
                <a:gd name="connsiteX6" fmla="*/ 9877777 w 9877777"/>
                <a:gd name="connsiteY6" fmla="*/ 149151 h 431037"/>
                <a:gd name="connsiteX0" fmla="*/ 0 w 9915328"/>
                <a:gd name="connsiteY0" fmla="*/ 194306 h 431977"/>
                <a:gd name="connsiteX1" fmla="*/ 633406 w 9915328"/>
                <a:gd name="connsiteY1" fmla="*/ 307195 h 431977"/>
                <a:gd name="connsiteX2" fmla="*/ 2340484 w 9915328"/>
                <a:gd name="connsiteY2" fmla="*/ 420084 h 431977"/>
                <a:gd name="connsiteX3" fmla="*/ 4733728 w 9915328"/>
                <a:gd name="connsiteY3" fmla="*/ 2395 h 431977"/>
                <a:gd name="connsiteX4" fmla="*/ 6923773 w 9915328"/>
                <a:gd name="connsiteY4" fmla="*/ 250751 h 431977"/>
                <a:gd name="connsiteX5" fmla="*/ 9136395 w 9915328"/>
                <a:gd name="connsiteY5" fmla="*/ 284617 h 431977"/>
                <a:gd name="connsiteX6" fmla="*/ 9915328 w 9915328"/>
                <a:gd name="connsiteY6" fmla="*/ 149151 h 431977"/>
                <a:gd name="connsiteX0" fmla="*/ 0 w 9915328"/>
                <a:gd name="connsiteY0" fmla="*/ 194306 h 431977"/>
                <a:gd name="connsiteX1" fmla="*/ 633406 w 9915328"/>
                <a:gd name="connsiteY1" fmla="*/ 307195 h 431977"/>
                <a:gd name="connsiteX2" fmla="*/ 2340484 w 9915328"/>
                <a:gd name="connsiteY2" fmla="*/ 420084 h 431977"/>
                <a:gd name="connsiteX3" fmla="*/ 4733728 w 9915328"/>
                <a:gd name="connsiteY3" fmla="*/ 2395 h 431977"/>
                <a:gd name="connsiteX4" fmla="*/ 6923773 w 9915328"/>
                <a:gd name="connsiteY4" fmla="*/ 250751 h 431977"/>
                <a:gd name="connsiteX5" fmla="*/ 9136395 w 9915328"/>
                <a:gd name="connsiteY5" fmla="*/ 284617 h 431977"/>
                <a:gd name="connsiteX6" fmla="*/ 9915328 w 9915328"/>
                <a:gd name="connsiteY6" fmla="*/ 149151 h 431977"/>
                <a:gd name="connsiteX0" fmla="*/ 0 w 9915328"/>
                <a:gd name="connsiteY0" fmla="*/ 60818 h 291409"/>
                <a:gd name="connsiteX1" fmla="*/ 633406 w 9915328"/>
                <a:gd name="connsiteY1" fmla="*/ 173707 h 291409"/>
                <a:gd name="connsiteX2" fmla="*/ 2340484 w 9915328"/>
                <a:gd name="connsiteY2" fmla="*/ 286596 h 291409"/>
                <a:gd name="connsiteX3" fmla="*/ 5071684 w 9915328"/>
                <a:gd name="connsiteY3" fmla="*/ 4374 h 291409"/>
                <a:gd name="connsiteX4" fmla="*/ 6923773 w 9915328"/>
                <a:gd name="connsiteY4" fmla="*/ 117263 h 291409"/>
                <a:gd name="connsiteX5" fmla="*/ 9136395 w 9915328"/>
                <a:gd name="connsiteY5" fmla="*/ 151129 h 291409"/>
                <a:gd name="connsiteX6" fmla="*/ 9915328 w 9915328"/>
                <a:gd name="connsiteY6" fmla="*/ 15663 h 291409"/>
                <a:gd name="connsiteX0" fmla="*/ 0 w 9915328"/>
                <a:gd name="connsiteY0" fmla="*/ 163495 h 394086"/>
                <a:gd name="connsiteX1" fmla="*/ 633406 w 9915328"/>
                <a:gd name="connsiteY1" fmla="*/ 276384 h 394086"/>
                <a:gd name="connsiteX2" fmla="*/ 2340484 w 9915328"/>
                <a:gd name="connsiteY2" fmla="*/ 389273 h 394086"/>
                <a:gd name="connsiteX3" fmla="*/ 5071684 w 9915328"/>
                <a:gd name="connsiteY3" fmla="*/ 107051 h 394086"/>
                <a:gd name="connsiteX4" fmla="*/ 6986358 w 9915328"/>
                <a:gd name="connsiteY4" fmla="*/ 5451 h 394086"/>
                <a:gd name="connsiteX5" fmla="*/ 9136395 w 9915328"/>
                <a:gd name="connsiteY5" fmla="*/ 253806 h 394086"/>
                <a:gd name="connsiteX6" fmla="*/ 9915328 w 9915328"/>
                <a:gd name="connsiteY6" fmla="*/ 118340 h 394086"/>
                <a:gd name="connsiteX0" fmla="*/ 0 w 9915328"/>
                <a:gd name="connsiteY0" fmla="*/ 179002 h 409593"/>
                <a:gd name="connsiteX1" fmla="*/ 633406 w 9915328"/>
                <a:gd name="connsiteY1" fmla="*/ 291891 h 409593"/>
                <a:gd name="connsiteX2" fmla="*/ 2340484 w 9915328"/>
                <a:gd name="connsiteY2" fmla="*/ 404780 h 409593"/>
                <a:gd name="connsiteX3" fmla="*/ 5071684 w 9915328"/>
                <a:gd name="connsiteY3" fmla="*/ 122558 h 409593"/>
                <a:gd name="connsiteX4" fmla="*/ 6986358 w 9915328"/>
                <a:gd name="connsiteY4" fmla="*/ 20958 h 409593"/>
                <a:gd name="connsiteX5" fmla="*/ 9136395 w 9915328"/>
                <a:gd name="connsiteY5" fmla="*/ 9669 h 409593"/>
                <a:gd name="connsiteX6" fmla="*/ 9915328 w 9915328"/>
                <a:gd name="connsiteY6" fmla="*/ 133847 h 409593"/>
                <a:gd name="connsiteX0" fmla="*/ 0 w 9915328"/>
                <a:gd name="connsiteY0" fmla="*/ 198509 h 429100"/>
                <a:gd name="connsiteX1" fmla="*/ 633406 w 9915328"/>
                <a:gd name="connsiteY1" fmla="*/ 311398 h 429100"/>
                <a:gd name="connsiteX2" fmla="*/ 2340484 w 9915328"/>
                <a:gd name="connsiteY2" fmla="*/ 424287 h 429100"/>
                <a:gd name="connsiteX3" fmla="*/ 5071684 w 9915328"/>
                <a:gd name="connsiteY3" fmla="*/ 142065 h 429100"/>
                <a:gd name="connsiteX4" fmla="*/ 6986358 w 9915328"/>
                <a:gd name="connsiteY4" fmla="*/ 40465 h 429100"/>
                <a:gd name="connsiteX5" fmla="*/ 9136395 w 9915328"/>
                <a:gd name="connsiteY5" fmla="*/ 29176 h 429100"/>
                <a:gd name="connsiteX6" fmla="*/ 9915328 w 9915328"/>
                <a:gd name="connsiteY6" fmla="*/ 153354 h 429100"/>
                <a:gd name="connsiteX0" fmla="*/ 0 w 9915328"/>
                <a:gd name="connsiteY0" fmla="*/ 158109 h 388700"/>
                <a:gd name="connsiteX1" fmla="*/ 633406 w 9915328"/>
                <a:gd name="connsiteY1" fmla="*/ 270998 h 388700"/>
                <a:gd name="connsiteX2" fmla="*/ 2340484 w 9915328"/>
                <a:gd name="connsiteY2" fmla="*/ 383887 h 388700"/>
                <a:gd name="connsiteX3" fmla="*/ 5071684 w 9915328"/>
                <a:gd name="connsiteY3" fmla="*/ 101665 h 388700"/>
                <a:gd name="connsiteX4" fmla="*/ 6986358 w 9915328"/>
                <a:gd name="connsiteY4" fmla="*/ 65 h 388700"/>
                <a:gd name="connsiteX5" fmla="*/ 8835990 w 9915328"/>
                <a:gd name="connsiteY5" fmla="*/ 112954 h 388700"/>
                <a:gd name="connsiteX6" fmla="*/ 9915328 w 9915328"/>
                <a:gd name="connsiteY6" fmla="*/ 112954 h 388700"/>
                <a:gd name="connsiteX0" fmla="*/ 0 w 9915328"/>
                <a:gd name="connsiteY0" fmla="*/ 158569 h 385714"/>
                <a:gd name="connsiteX1" fmla="*/ 633406 w 9915328"/>
                <a:gd name="connsiteY1" fmla="*/ 271458 h 385714"/>
                <a:gd name="connsiteX2" fmla="*/ 2340484 w 9915328"/>
                <a:gd name="connsiteY2" fmla="*/ 384347 h 385714"/>
                <a:gd name="connsiteX3" fmla="*/ 5270277 w 9915328"/>
                <a:gd name="connsiteY3" fmla="*/ 191025 h 385714"/>
                <a:gd name="connsiteX4" fmla="*/ 6986358 w 9915328"/>
                <a:gd name="connsiteY4" fmla="*/ 525 h 385714"/>
                <a:gd name="connsiteX5" fmla="*/ 8835990 w 9915328"/>
                <a:gd name="connsiteY5" fmla="*/ 113414 h 385714"/>
                <a:gd name="connsiteX6" fmla="*/ 9915328 w 9915328"/>
                <a:gd name="connsiteY6" fmla="*/ 113414 h 385714"/>
                <a:gd name="connsiteX0" fmla="*/ 0 w 9915328"/>
                <a:gd name="connsiteY0" fmla="*/ 158569 h 323756"/>
                <a:gd name="connsiteX1" fmla="*/ 633406 w 9915328"/>
                <a:gd name="connsiteY1" fmla="*/ 271458 h 323756"/>
                <a:gd name="connsiteX2" fmla="*/ 2340484 w 9915328"/>
                <a:gd name="connsiteY2" fmla="*/ 320847 h 323756"/>
                <a:gd name="connsiteX3" fmla="*/ 5270277 w 9915328"/>
                <a:gd name="connsiteY3" fmla="*/ 191025 h 323756"/>
                <a:gd name="connsiteX4" fmla="*/ 6986358 w 9915328"/>
                <a:gd name="connsiteY4" fmla="*/ 525 h 323756"/>
                <a:gd name="connsiteX5" fmla="*/ 8835990 w 9915328"/>
                <a:gd name="connsiteY5" fmla="*/ 113414 h 323756"/>
                <a:gd name="connsiteX6" fmla="*/ 9915328 w 9915328"/>
                <a:gd name="connsiteY6" fmla="*/ 113414 h 323756"/>
                <a:gd name="connsiteX0" fmla="*/ 0 w 9915328"/>
                <a:gd name="connsiteY0" fmla="*/ 95979 h 261166"/>
                <a:gd name="connsiteX1" fmla="*/ 633406 w 9915328"/>
                <a:gd name="connsiteY1" fmla="*/ 208868 h 261166"/>
                <a:gd name="connsiteX2" fmla="*/ 2340484 w 9915328"/>
                <a:gd name="connsiteY2" fmla="*/ 258257 h 261166"/>
                <a:gd name="connsiteX3" fmla="*/ 5270277 w 9915328"/>
                <a:gd name="connsiteY3" fmla="*/ 128435 h 261166"/>
                <a:gd name="connsiteX4" fmla="*/ 8835990 w 9915328"/>
                <a:gd name="connsiteY4" fmla="*/ 50824 h 261166"/>
                <a:gd name="connsiteX5" fmla="*/ 9915328 w 9915328"/>
                <a:gd name="connsiteY5" fmla="*/ 50824 h 261166"/>
                <a:gd name="connsiteX0" fmla="*/ 0 w 9915328"/>
                <a:gd name="connsiteY0" fmla="*/ 201048 h 366235"/>
                <a:gd name="connsiteX1" fmla="*/ 633406 w 9915328"/>
                <a:gd name="connsiteY1" fmla="*/ 313937 h 366235"/>
                <a:gd name="connsiteX2" fmla="*/ 2340484 w 9915328"/>
                <a:gd name="connsiteY2" fmla="*/ 363326 h 366235"/>
                <a:gd name="connsiteX3" fmla="*/ 5270277 w 9915328"/>
                <a:gd name="connsiteY3" fmla="*/ 233504 h 366235"/>
                <a:gd name="connsiteX4" fmla="*/ 7659714 w 9915328"/>
                <a:gd name="connsiteY4" fmla="*/ 28893 h 366235"/>
                <a:gd name="connsiteX5" fmla="*/ 9915328 w 9915328"/>
                <a:gd name="connsiteY5" fmla="*/ 155893 h 366235"/>
                <a:gd name="connsiteX0" fmla="*/ 0 w 9915328"/>
                <a:gd name="connsiteY0" fmla="*/ 173629 h 338816"/>
                <a:gd name="connsiteX1" fmla="*/ 633406 w 9915328"/>
                <a:gd name="connsiteY1" fmla="*/ 286518 h 338816"/>
                <a:gd name="connsiteX2" fmla="*/ 2340484 w 9915328"/>
                <a:gd name="connsiteY2" fmla="*/ 335907 h 338816"/>
                <a:gd name="connsiteX3" fmla="*/ 5270277 w 9915328"/>
                <a:gd name="connsiteY3" fmla="*/ 206085 h 338816"/>
                <a:gd name="connsiteX4" fmla="*/ 7659714 w 9915328"/>
                <a:gd name="connsiteY4" fmla="*/ 1474 h 338816"/>
                <a:gd name="connsiteX5" fmla="*/ 9915328 w 9915328"/>
                <a:gd name="connsiteY5" fmla="*/ 128474 h 338816"/>
                <a:gd name="connsiteX0" fmla="*/ 0 w 10190302"/>
                <a:gd name="connsiteY0" fmla="*/ 174097 h 339284"/>
                <a:gd name="connsiteX1" fmla="*/ 633406 w 10190302"/>
                <a:gd name="connsiteY1" fmla="*/ 286986 h 339284"/>
                <a:gd name="connsiteX2" fmla="*/ 2340484 w 10190302"/>
                <a:gd name="connsiteY2" fmla="*/ 336375 h 339284"/>
                <a:gd name="connsiteX3" fmla="*/ 5270277 w 10190302"/>
                <a:gd name="connsiteY3" fmla="*/ 206553 h 339284"/>
                <a:gd name="connsiteX4" fmla="*/ 7659714 w 10190302"/>
                <a:gd name="connsiteY4" fmla="*/ 1942 h 339284"/>
                <a:gd name="connsiteX5" fmla="*/ 10190302 w 10190302"/>
                <a:gd name="connsiteY5" fmla="*/ 103542 h 339284"/>
                <a:gd name="connsiteX0" fmla="*/ 0 w 10129197"/>
                <a:gd name="connsiteY0" fmla="*/ 85197 h 340405"/>
                <a:gd name="connsiteX1" fmla="*/ 572301 w 10129197"/>
                <a:gd name="connsiteY1" fmla="*/ 286986 h 340405"/>
                <a:gd name="connsiteX2" fmla="*/ 2279379 w 10129197"/>
                <a:gd name="connsiteY2" fmla="*/ 336375 h 340405"/>
                <a:gd name="connsiteX3" fmla="*/ 5209172 w 10129197"/>
                <a:gd name="connsiteY3" fmla="*/ 206553 h 340405"/>
                <a:gd name="connsiteX4" fmla="*/ 7598609 w 10129197"/>
                <a:gd name="connsiteY4" fmla="*/ 1942 h 340405"/>
                <a:gd name="connsiteX5" fmla="*/ 10129197 w 10129197"/>
                <a:gd name="connsiteY5" fmla="*/ 103542 h 340405"/>
                <a:gd name="connsiteX0" fmla="*/ 0 w 10129197"/>
                <a:gd name="connsiteY0" fmla="*/ 85197 h 340405"/>
                <a:gd name="connsiteX1" fmla="*/ 572301 w 10129197"/>
                <a:gd name="connsiteY1" fmla="*/ 286986 h 340405"/>
                <a:gd name="connsiteX2" fmla="*/ 2279379 w 10129197"/>
                <a:gd name="connsiteY2" fmla="*/ 336375 h 340405"/>
                <a:gd name="connsiteX3" fmla="*/ 5209172 w 10129197"/>
                <a:gd name="connsiteY3" fmla="*/ 206553 h 340405"/>
                <a:gd name="connsiteX4" fmla="*/ 7598609 w 10129197"/>
                <a:gd name="connsiteY4" fmla="*/ 1942 h 340405"/>
                <a:gd name="connsiteX5" fmla="*/ 10129197 w 10129197"/>
                <a:gd name="connsiteY5" fmla="*/ 103542 h 340405"/>
                <a:gd name="connsiteX0" fmla="*/ 0 w 10129197"/>
                <a:gd name="connsiteY0" fmla="*/ 85197 h 339169"/>
                <a:gd name="connsiteX1" fmla="*/ 2279379 w 10129197"/>
                <a:gd name="connsiteY1" fmla="*/ 336375 h 339169"/>
                <a:gd name="connsiteX2" fmla="*/ 5209172 w 10129197"/>
                <a:gd name="connsiteY2" fmla="*/ 206553 h 339169"/>
                <a:gd name="connsiteX3" fmla="*/ 7598609 w 10129197"/>
                <a:gd name="connsiteY3" fmla="*/ 1942 h 339169"/>
                <a:gd name="connsiteX4" fmla="*/ 10129197 w 10129197"/>
                <a:gd name="connsiteY4" fmla="*/ 103542 h 339169"/>
                <a:gd name="connsiteX0" fmla="*/ 0 w 10129197"/>
                <a:gd name="connsiteY0" fmla="*/ 85197 h 339169"/>
                <a:gd name="connsiteX1" fmla="*/ 2279379 w 10129197"/>
                <a:gd name="connsiteY1" fmla="*/ 336375 h 339169"/>
                <a:gd name="connsiteX2" fmla="*/ 5209172 w 10129197"/>
                <a:gd name="connsiteY2" fmla="*/ 206553 h 339169"/>
                <a:gd name="connsiteX3" fmla="*/ 7598609 w 10129197"/>
                <a:gd name="connsiteY3" fmla="*/ 1942 h 339169"/>
                <a:gd name="connsiteX4" fmla="*/ 10129197 w 10129197"/>
                <a:gd name="connsiteY4" fmla="*/ 103542 h 339169"/>
                <a:gd name="connsiteX0" fmla="*/ 0 w 10129197"/>
                <a:gd name="connsiteY0" fmla="*/ 118179 h 372151"/>
                <a:gd name="connsiteX1" fmla="*/ 2279379 w 10129197"/>
                <a:gd name="connsiteY1" fmla="*/ 369357 h 372151"/>
                <a:gd name="connsiteX2" fmla="*/ 5209172 w 10129197"/>
                <a:gd name="connsiteY2" fmla="*/ 239535 h 372151"/>
                <a:gd name="connsiteX3" fmla="*/ 7598609 w 10129197"/>
                <a:gd name="connsiteY3" fmla="*/ 34924 h 372151"/>
                <a:gd name="connsiteX4" fmla="*/ 10129197 w 10129197"/>
                <a:gd name="connsiteY4" fmla="*/ 9524 h 372151"/>
                <a:gd name="connsiteX0" fmla="*/ 0 w 10129197"/>
                <a:gd name="connsiteY0" fmla="*/ 108656 h 362734"/>
                <a:gd name="connsiteX1" fmla="*/ 2279379 w 10129197"/>
                <a:gd name="connsiteY1" fmla="*/ 359834 h 362734"/>
                <a:gd name="connsiteX2" fmla="*/ 5209172 w 10129197"/>
                <a:gd name="connsiteY2" fmla="*/ 230012 h 362734"/>
                <a:gd name="connsiteX3" fmla="*/ 10129197 w 10129197"/>
                <a:gd name="connsiteY3" fmla="*/ 1 h 362734"/>
                <a:gd name="connsiteX0" fmla="*/ 0 w 8153512"/>
                <a:gd name="connsiteY0" fmla="*/ 149619 h 403884"/>
                <a:gd name="connsiteX1" fmla="*/ 2279379 w 8153512"/>
                <a:gd name="connsiteY1" fmla="*/ 400797 h 403884"/>
                <a:gd name="connsiteX2" fmla="*/ 5209172 w 8153512"/>
                <a:gd name="connsiteY2" fmla="*/ 270975 h 403884"/>
                <a:gd name="connsiteX3" fmla="*/ 8153512 w 8153512"/>
                <a:gd name="connsiteY3" fmla="*/ 0 h 403884"/>
                <a:gd name="connsiteX0" fmla="*/ 0 w 8320471"/>
                <a:gd name="connsiteY0" fmla="*/ 36968 h 290765"/>
                <a:gd name="connsiteX1" fmla="*/ 2279379 w 8320471"/>
                <a:gd name="connsiteY1" fmla="*/ 288146 h 290765"/>
                <a:gd name="connsiteX2" fmla="*/ 5209172 w 8320471"/>
                <a:gd name="connsiteY2" fmla="*/ 158324 h 290765"/>
                <a:gd name="connsiteX3" fmla="*/ 8320471 w 8320471"/>
                <a:gd name="connsiteY3" fmla="*/ 0 h 290765"/>
                <a:gd name="connsiteX0" fmla="*/ 0 w 8320471"/>
                <a:gd name="connsiteY0" fmla="*/ 36968 h 292812"/>
                <a:gd name="connsiteX1" fmla="*/ 2279379 w 8320471"/>
                <a:gd name="connsiteY1" fmla="*/ 288146 h 292812"/>
                <a:gd name="connsiteX2" fmla="*/ 8320471 w 8320471"/>
                <a:gd name="connsiteY2" fmla="*/ 0 h 292812"/>
                <a:gd name="connsiteX0" fmla="*/ 0 w 8320471"/>
                <a:gd name="connsiteY0" fmla="*/ 36968 h 284234"/>
                <a:gd name="connsiteX1" fmla="*/ 2752431 w 8320471"/>
                <a:gd name="connsiteY1" fmla="*/ 277905 h 284234"/>
                <a:gd name="connsiteX2" fmla="*/ 8320471 w 8320471"/>
                <a:gd name="connsiteY2" fmla="*/ 0 h 284234"/>
                <a:gd name="connsiteX0" fmla="*/ 0 w 8306558"/>
                <a:gd name="connsiteY0" fmla="*/ 47209 h 295214"/>
                <a:gd name="connsiteX1" fmla="*/ 2752431 w 8306558"/>
                <a:gd name="connsiteY1" fmla="*/ 288146 h 295214"/>
                <a:gd name="connsiteX2" fmla="*/ 8306558 w 8306558"/>
                <a:gd name="connsiteY2" fmla="*/ 0 h 295214"/>
                <a:gd name="connsiteX0" fmla="*/ 0 w 8306558"/>
                <a:gd name="connsiteY0" fmla="*/ 47209 h 295214"/>
                <a:gd name="connsiteX1" fmla="*/ 2752431 w 8306558"/>
                <a:gd name="connsiteY1" fmla="*/ 288146 h 295214"/>
                <a:gd name="connsiteX2" fmla="*/ 8306558 w 8306558"/>
                <a:gd name="connsiteY2" fmla="*/ 0 h 295214"/>
                <a:gd name="connsiteX0" fmla="*/ 0 w 7847420"/>
                <a:gd name="connsiteY0" fmla="*/ 36968 h 284234"/>
                <a:gd name="connsiteX1" fmla="*/ 2752431 w 7847420"/>
                <a:gd name="connsiteY1" fmla="*/ 277905 h 284234"/>
                <a:gd name="connsiteX2" fmla="*/ 7847420 w 7847420"/>
                <a:gd name="connsiteY2" fmla="*/ 0 h 284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47420" h="284234">
                  <a:moveTo>
                    <a:pt x="0" y="36968"/>
                  </a:moveTo>
                  <a:cubicBezTo>
                    <a:pt x="245726" y="330597"/>
                    <a:pt x="1444528" y="284066"/>
                    <a:pt x="2752431" y="277905"/>
                  </a:cubicBezTo>
                  <a:cubicBezTo>
                    <a:pt x="4060334" y="271744"/>
                    <a:pt x="6588860" y="131718"/>
                    <a:pt x="7847420" y="0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0E681F96-D6B7-485B-B94D-CFD758E493D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0895" y="130347"/>
              <a:ext cx="1335140" cy="963251"/>
            </a:xfrm>
            <a:prstGeom prst="rect">
              <a:avLst/>
            </a:prstGeom>
          </p:spPr>
        </p:pic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E9E3F320-DB52-4416-977D-1B3D0B5C3203}"/>
              </a:ext>
            </a:extLst>
          </p:cNvPr>
          <p:cNvGrpSpPr/>
          <p:nvPr/>
        </p:nvGrpSpPr>
        <p:grpSpPr>
          <a:xfrm flipH="1">
            <a:off x="9763028" y="3154809"/>
            <a:ext cx="2228936" cy="597268"/>
            <a:chOff x="230895" y="130347"/>
            <a:chExt cx="3594745" cy="963251"/>
          </a:xfrm>
        </p:grpSpPr>
        <p:sp>
          <p:nvSpPr>
            <p:cNvPr id="14" name="任意多边形: 形状 13">
              <a:extLst>
                <a:ext uri="{FF2B5EF4-FFF2-40B4-BE49-F238E27FC236}">
                  <a16:creationId xmlns:a16="http://schemas.microsoft.com/office/drawing/2014/main" id="{78CAF84E-99A2-489C-8F71-3EDC31653222}"/>
                </a:ext>
              </a:extLst>
            </p:cNvPr>
            <p:cNvSpPr/>
            <p:nvPr/>
          </p:nvSpPr>
          <p:spPr>
            <a:xfrm>
              <a:off x="1497775" y="538764"/>
              <a:ext cx="2327865" cy="73734"/>
            </a:xfrm>
            <a:custGeom>
              <a:avLst/>
              <a:gdLst>
                <a:gd name="connsiteX0" fmla="*/ 0 w 9877777"/>
                <a:gd name="connsiteY0" fmla="*/ 284617 h 420929"/>
                <a:gd name="connsiteX1" fmla="*/ 620889 w 9877777"/>
                <a:gd name="connsiteY1" fmla="*/ 115284 h 420929"/>
                <a:gd name="connsiteX2" fmla="*/ 2302933 w 9877777"/>
                <a:gd name="connsiteY2" fmla="*/ 420084 h 420929"/>
                <a:gd name="connsiteX3" fmla="*/ 4696177 w 9877777"/>
                <a:gd name="connsiteY3" fmla="*/ 2395 h 420929"/>
                <a:gd name="connsiteX4" fmla="*/ 6886222 w 9877777"/>
                <a:gd name="connsiteY4" fmla="*/ 250751 h 420929"/>
                <a:gd name="connsiteX5" fmla="*/ 9098844 w 9877777"/>
                <a:gd name="connsiteY5" fmla="*/ 284617 h 420929"/>
                <a:gd name="connsiteX6" fmla="*/ 9877777 w 9877777"/>
                <a:gd name="connsiteY6" fmla="*/ 149151 h 420929"/>
                <a:gd name="connsiteX0" fmla="*/ 0 w 9877777"/>
                <a:gd name="connsiteY0" fmla="*/ 284617 h 431037"/>
                <a:gd name="connsiteX1" fmla="*/ 595855 w 9877777"/>
                <a:gd name="connsiteY1" fmla="*/ 307195 h 431037"/>
                <a:gd name="connsiteX2" fmla="*/ 2302933 w 9877777"/>
                <a:gd name="connsiteY2" fmla="*/ 420084 h 431037"/>
                <a:gd name="connsiteX3" fmla="*/ 4696177 w 9877777"/>
                <a:gd name="connsiteY3" fmla="*/ 2395 h 431037"/>
                <a:gd name="connsiteX4" fmla="*/ 6886222 w 9877777"/>
                <a:gd name="connsiteY4" fmla="*/ 250751 h 431037"/>
                <a:gd name="connsiteX5" fmla="*/ 9098844 w 9877777"/>
                <a:gd name="connsiteY5" fmla="*/ 284617 h 431037"/>
                <a:gd name="connsiteX6" fmla="*/ 9877777 w 9877777"/>
                <a:gd name="connsiteY6" fmla="*/ 149151 h 431037"/>
                <a:gd name="connsiteX0" fmla="*/ 0 w 9915328"/>
                <a:gd name="connsiteY0" fmla="*/ 194306 h 431977"/>
                <a:gd name="connsiteX1" fmla="*/ 633406 w 9915328"/>
                <a:gd name="connsiteY1" fmla="*/ 307195 h 431977"/>
                <a:gd name="connsiteX2" fmla="*/ 2340484 w 9915328"/>
                <a:gd name="connsiteY2" fmla="*/ 420084 h 431977"/>
                <a:gd name="connsiteX3" fmla="*/ 4733728 w 9915328"/>
                <a:gd name="connsiteY3" fmla="*/ 2395 h 431977"/>
                <a:gd name="connsiteX4" fmla="*/ 6923773 w 9915328"/>
                <a:gd name="connsiteY4" fmla="*/ 250751 h 431977"/>
                <a:gd name="connsiteX5" fmla="*/ 9136395 w 9915328"/>
                <a:gd name="connsiteY5" fmla="*/ 284617 h 431977"/>
                <a:gd name="connsiteX6" fmla="*/ 9915328 w 9915328"/>
                <a:gd name="connsiteY6" fmla="*/ 149151 h 431977"/>
                <a:gd name="connsiteX0" fmla="*/ 0 w 9915328"/>
                <a:gd name="connsiteY0" fmla="*/ 194306 h 431977"/>
                <a:gd name="connsiteX1" fmla="*/ 633406 w 9915328"/>
                <a:gd name="connsiteY1" fmla="*/ 307195 h 431977"/>
                <a:gd name="connsiteX2" fmla="*/ 2340484 w 9915328"/>
                <a:gd name="connsiteY2" fmla="*/ 420084 h 431977"/>
                <a:gd name="connsiteX3" fmla="*/ 4733728 w 9915328"/>
                <a:gd name="connsiteY3" fmla="*/ 2395 h 431977"/>
                <a:gd name="connsiteX4" fmla="*/ 6923773 w 9915328"/>
                <a:gd name="connsiteY4" fmla="*/ 250751 h 431977"/>
                <a:gd name="connsiteX5" fmla="*/ 9136395 w 9915328"/>
                <a:gd name="connsiteY5" fmla="*/ 284617 h 431977"/>
                <a:gd name="connsiteX6" fmla="*/ 9915328 w 9915328"/>
                <a:gd name="connsiteY6" fmla="*/ 149151 h 431977"/>
                <a:gd name="connsiteX0" fmla="*/ 0 w 9915328"/>
                <a:gd name="connsiteY0" fmla="*/ 60818 h 291409"/>
                <a:gd name="connsiteX1" fmla="*/ 633406 w 9915328"/>
                <a:gd name="connsiteY1" fmla="*/ 173707 h 291409"/>
                <a:gd name="connsiteX2" fmla="*/ 2340484 w 9915328"/>
                <a:gd name="connsiteY2" fmla="*/ 286596 h 291409"/>
                <a:gd name="connsiteX3" fmla="*/ 5071684 w 9915328"/>
                <a:gd name="connsiteY3" fmla="*/ 4374 h 291409"/>
                <a:gd name="connsiteX4" fmla="*/ 6923773 w 9915328"/>
                <a:gd name="connsiteY4" fmla="*/ 117263 h 291409"/>
                <a:gd name="connsiteX5" fmla="*/ 9136395 w 9915328"/>
                <a:gd name="connsiteY5" fmla="*/ 151129 h 291409"/>
                <a:gd name="connsiteX6" fmla="*/ 9915328 w 9915328"/>
                <a:gd name="connsiteY6" fmla="*/ 15663 h 291409"/>
                <a:gd name="connsiteX0" fmla="*/ 0 w 9915328"/>
                <a:gd name="connsiteY0" fmla="*/ 163495 h 394086"/>
                <a:gd name="connsiteX1" fmla="*/ 633406 w 9915328"/>
                <a:gd name="connsiteY1" fmla="*/ 276384 h 394086"/>
                <a:gd name="connsiteX2" fmla="*/ 2340484 w 9915328"/>
                <a:gd name="connsiteY2" fmla="*/ 389273 h 394086"/>
                <a:gd name="connsiteX3" fmla="*/ 5071684 w 9915328"/>
                <a:gd name="connsiteY3" fmla="*/ 107051 h 394086"/>
                <a:gd name="connsiteX4" fmla="*/ 6986358 w 9915328"/>
                <a:gd name="connsiteY4" fmla="*/ 5451 h 394086"/>
                <a:gd name="connsiteX5" fmla="*/ 9136395 w 9915328"/>
                <a:gd name="connsiteY5" fmla="*/ 253806 h 394086"/>
                <a:gd name="connsiteX6" fmla="*/ 9915328 w 9915328"/>
                <a:gd name="connsiteY6" fmla="*/ 118340 h 394086"/>
                <a:gd name="connsiteX0" fmla="*/ 0 w 9915328"/>
                <a:gd name="connsiteY0" fmla="*/ 179002 h 409593"/>
                <a:gd name="connsiteX1" fmla="*/ 633406 w 9915328"/>
                <a:gd name="connsiteY1" fmla="*/ 291891 h 409593"/>
                <a:gd name="connsiteX2" fmla="*/ 2340484 w 9915328"/>
                <a:gd name="connsiteY2" fmla="*/ 404780 h 409593"/>
                <a:gd name="connsiteX3" fmla="*/ 5071684 w 9915328"/>
                <a:gd name="connsiteY3" fmla="*/ 122558 h 409593"/>
                <a:gd name="connsiteX4" fmla="*/ 6986358 w 9915328"/>
                <a:gd name="connsiteY4" fmla="*/ 20958 h 409593"/>
                <a:gd name="connsiteX5" fmla="*/ 9136395 w 9915328"/>
                <a:gd name="connsiteY5" fmla="*/ 9669 h 409593"/>
                <a:gd name="connsiteX6" fmla="*/ 9915328 w 9915328"/>
                <a:gd name="connsiteY6" fmla="*/ 133847 h 409593"/>
                <a:gd name="connsiteX0" fmla="*/ 0 w 9915328"/>
                <a:gd name="connsiteY0" fmla="*/ 198509 h 429100"/>
                <a:gd name="connsiteX1" fmla="*/ 633406 w 9915328"/>
                <a:gd name="connsiteY1" fmla="*/ 311398 h 429100"/>
                <a:gd name="connsiteX2" fmla="*/ 2340484 w 9915328"/>
                <a:gd name="connsiteY2" fmla="*/ 424287 h 429100"/>
                <a:gd name="connsiteX3" fmla="*/ 5071684 w 9915328"/>
                <a:gd name="connsiteY3" fmla="*/ 142065 h 429100"/>
                <a:gd name="connsiteX4" fmla="*/ 6986358 w 9915328"/>
                <a:gd name="connsiteY4" fmla="*/ 40465 h 429100"/>
                <a:gd name="connsiteX5" fmla="*/ 9136395 w 9915328"/>
                <a:gd name="connsiteY5" fmla="*/ 29176 h 429100"/>
                <a:gd name="connsiteX6" fmla="*/ 9915328 w 9915328"/>
                <a:gd name="connsiteY6" fmla="*/ 153354 h 429100"/>
                <a:gd name="connsiteX0" fmla="*/ 0 w 9915328"/>
                <a:gd name="connsiteY0" fmla="*/ 158109 h 388700"/>
                <a:gd name="connsiteX1" fmla="*/ 633406 w 9915328"/>
                <a:gd name="connsiteY1" fmla="*/ 270998 h 388700"/>
                <a:gd name="connsiteX2" fmla="*/ 2340484 w 9915328"/>
                <a:gd name="connsiteY2" fmla="*/ 383887 h 388700"/>
                <a:gd name="connsiteX3" fmla="*/ 5071684 w 9915328"/>
                <a:gd name="connsiteY3" fmla="*/ 101665 h 388700"/>
                <a:gd name="connsiteX4" fmla="*/ 6986358 w 9915328"/>
                <a:gd name="connsiteY4" fmla="*/ 65 h 388700"/>
                <a:gd name="connsiteX5" fmla="*/ 8835990 w 9915328"/>
                <a:gd name="connsiteY5" fmla="*/ 112954 h 388700"/>
                <a:gd name="connsiteX6" fmla="*/ 9915328 w 9915328"/>
                <a:gd name="connsiteY6" fmla="*/ 112954 h 388700"/>
                <a:gd name="connsiteX0" fmla="*/ 0 w 9915328"/>
                <a:gd name="connsiteY0" fmla="*/ 158569 h 385714"/>
                <a:gd name="connsiteX1" fmla="*/ 633406 w 9915328"/>
                <a:gd name="connsiteY1" fmla="*/ 271458 h 385714"/>
                <a:gd name="connsiteX2" fmla="*/ 2340484 w 9915328"/>
                <a:gd name="connsiteY2" fmla="*/ 384347 h 385714"/>
                <a:gd name="connsiteX3" fmla="*/ 5270277 w 9915328"/>
                <a:gd name="connsiteY3" fmla="*/ 191025 h 385714"/>
                <a:gd name="connsiteX4" fmla="*/ 6986358 w 9915328"/>
                <a:gd name="connsiteY4" fmla="*/ 525 h 385714"/>
                <a:gd name="connsiteX5" fmla="*/ 8835990 w 9915328"/>
                <a:gd name="connsiteY5" fmla="*/ 113414 h 385714"/>
                <a:gd name="connsiteX6" fmla="*/ 9915328 w 9915328"/>
                <a:gd name="connsiteY6" fmla="*/ 113414 h 385714"/>
                <a:gd name="connsiteX0" fmla="*/ 0 w 9915328"/>
                <a:gd name="connsiteY0" fmla="*/ 158569 h 323756"/>
                <a:gd name="connsiteX1" fmla="*/ 633406 w 9915328"/>
                <a:gd name="connsiteY1" fmla="*/ 271458 h 323756"/>
                <a:gd name="connsiteX2" fmla="*/ 2340484 w 9915328"/>
                <a:gd name="connsiteY2" fmla="*/ 320847 h 323756"/>
                <a:gd name="connsiteX3" fmla="*/ 5270277 w 9915328"/>
                <a:gd name="connsiteY3" fmla="*/ 191025 h 323756"/>
                <a:gd name="connsiteX4" fmla="*/ 6986358 w 9915328"/>
                <a:gd name="connsiteY4" fmla="*/ 525 h 323756"/>
                <a:gd name="connsiteX5" fmla="*/ 8835990 w 9915328"/>
                <a:gd name="connsiteY5" fmla="*/ 113414 h 323756"/>
                <a:gd name="connsiteX6" fmla="*/ 9915328 w 9915328"/>
                <a:gd name="connsiteY6" fmla="*/ 113414 h 323756"/>
                <a:gd name="connsiteX0" fmla="*/ 0 w 9915328"/>
                <a:gd name="connsiteY0" fmla="*/ 95979 h 261166"/>
                <a:gd name="connsiteX1" fmla="*/ 633406 w 9915328"/>
                <a:gd name="connsiteY1" fmla="*/ 208868 h 261166"/>
                <a:gd name="connsiteX2" fmla="*/ 2340484 w 9915328"/>
                <a:gd name="connsiteY2" fmla="*/ 258257 h 261166"/>
                <a:gd name="connsiteX3" fmla="*/ 5270277 w 9915328"/>
                <a:gd name="connsiteY3" fmla="*/ 128435 h 261166"/>
                <a:gd name="connsiteX4" fmla="*/ 8835990 w 9915328"/>
                <a:gd name="connsiteY4" fmla="*/ 50824 h 261166"/>
                <a:gd name="connsiteX5" fmla="*/ 9915328 w 9915328"/>
                <a:gd name="connsiteY5" fmla="*/ 50824 h 261166"/>
                <a:gd name="connsiteX0" fmla="*/ 0 w 9915328"/>
                <a:gd name="connsiteY0" fmla="*/ 201048 h 366235"/>
                <a:gd name="connsiteX1" fmla="*/ 633406 w 9915328"/>
                <a:gd name="connsiteY1" fmla="*/ 313937 h 366235"/>
                <a:gd name="connsiteX2" fmla="*/ 2340484 w 9915328"/>
                <a:gd name="connsiteY2" fmla="*/ 363326 h 366235"/>
                <a:gd name="connsiteX3" fmla="*/ 5270277 w 9915328"/>
                <a:gd name="connsiteY3" fmla="*/ 233504 h 366235"/>
                <a:gd name="connsiteX4" fmla="*/ 7659714 w 9915328"/>
                <a:gd name="connsiteY4" fmla="*/ 28893 h 366235"/>
                <a:gd name="connsiteX5" fmla="*/ 9915328 w 9915328"/>
                <a:gd name="connsiteY5" fmla="*/ 155893 h 366235"/>
                <a:gd name="connsiteX0" fmla="*/ 0 w 9915328"/>
                <a:gd name="connsiteY0" fmla="*/ 173629 h 338816"/>
                <a:gd name="connsiteX1" fmla="*/ 633406 w 9915328"/>
                <a:gd name="connsiteY1" fmla="*/ 286518 h 338816"/>
                <a:gd name="connsiteX2" fmla="*/ 2340484 w 9915328"/>
                <a:gd name="connsiteY2" fmla="*/ 335907 h 338816"/>
                <a:gd name="connsiteX3" fmla="*/ 5270277 w 9915328"/>
                <a:gd name="connsiteY3" fmla="*/ 206085 h 338816"/>
                <a:gd name="connsiteX4" fmla="*/ 7659714 w 9915328"/>
                <a:gd name="connsiteY4" fmla="*/ 1474 h 338816"/>
                <a:gd name="connsiteX5" fmla="*/ 9915328 w 9915328"/>
                <a:gd name="connsiteY5" fmla="*/ 128474 h 338816"/>
                <a:gd name="connsiteX0" fmla="*/ 0 w 10190302"/>
                <a:gd name="connsiteY0" fmla="*/ 174097 h 339284"/>
                <a:gd name="connsiteX1" fmla="*/ 633406 w 10190302"/>
                <a:gd name="connsiteY1" fmla="*/ 286986 h 339284"/>
                <a:gd name="connsiteX2" fmla="*/ 2340484 w 10190302"/>
                <a:gd name="connsiteY2" fmla="*/ 336375 h 339284"/>
                <a:gd name="connsiteX3" fmla="*/ 5270277 w 10190302"/>
                <a:gd name="connsiteY3" fmla="*/ 206553 h 339284"/>
                <a:gd name="connsiteX4" fmla="*/ 7659714 w 10190302"/>
                <a:gd name="connsiteY4" fmla="*/ 1942 h 339284"/>
                <a:gd name="connsiteX5" fmla="*/ 10190302 w 10190302"/>
                <a:gd name="connsiteY5" fmla="*/ 103542 h 339284"/>
                <a:gd name="connsiteX0" fmla="*/ 0 w 10129197"/>
                <a:gd name="connsiteY0" fmla="*/ 85197 h 340405"/>
                <a:gd name="connsiteX1" fmla="*/ 572301 w 10129197"/>
                <a:gd name="connsiteY1" fmla="*/ 286986 h 340405"/>
                <a:gd name="connsiteX2" fmla="*/ 2279379 w 10129197"/>
                <a:gd name="connsiteY2" fmla="*/ 336375 h 340405"/>
                <a:gd name="connsiteX3" fmla="*/ 5209172 w 10129197"/>
                <a:gd name="connsiteY3" fmla="*/ 206553 h 340405"/>
                <a:gd name="connsiteX4" fmla="*/ 7598609 w 10129197"/>
                <a:gd name="connsiteY4" fmla="*/ 1942 h 340405"/>
                <a:gd name="connsiteX5" fmla="*/ 10129197 w 10129197"/>
                <a:gd name="connsiteY5" fmla="*/ 103542 h 340405"/>
                <a:gd name="connsiteX0" fmla="*/ 0 w 10129197"/>
                <a:gd name="connsiteY0" fmla="*/ 85197 h 340405"/>
                <a:gd name="connsiteX1" fmla="*/ 572301 w 10129197"/>
                <a:gd name="connsiteY1" fmla="*/ 286986 h 340405"/>
                <a:gd name="connsiteX2" fmla="*/ 2279379 w 10129197"/>
                <a:gd name="connsiteY2" fmla="*/ 336375 h 340405"/>
                <a:gd name="connsiteX3" fmla="*/ 5209172 w 10129197"/>
                <a:gd name="connsiteY3" fmla="*/ 206553 h 340405"/>
                <a:gd name="connsiteX4" fmla="*/ 7598609 w 10129197"/>
                <a:gd name="connsiteY4" fmla="*/ 1942 h 340405"/>
                <a:gd name="connsiteX5" fmla="*/ 10129197 w 10129197"/>
                <a:gd name="connsiteY5" fmla="*/ 103542 h 340405"/>
                <a:gd name="connsiteX0" fmla="*/ 0 w 10129197"/>
                <a:gd name="connsiteY0" fmla="*/ 85197 h 339169"/>
                <a:gd name="connsiteX1" fmla="*/ 2279379 w 10129197"/>
                <a:gd name="connsiteY1" fmla="*/ 336375 h 339169"/>
                <a:gd name="connsiteX2" fmla="*/ 5209172 w 10129197"/>
                <a:gd name="connsiteY2" fmla="*/ 206553 h 339169"/>
                <a:gd name="connsiteX3" fmla="*/ 7598609 w 10129197"/>
                <a:gd name="connsiteY3" fmla="*/ 1942 h 339169"/>
                <a:gd name="connsiteX4" fmla="*/ 10129197 w 10129197"/>
                <a:gd name="connsiteY4" fmla="*/ 103542 h 339169"/>
                <a:gd name="connsiteX0" fmla="*/ 0 w 10129197"/>
                <a:gd name="connsiteY0" fmla="*/ 85197 h 339169"/>
                <a:gd name="connsiteX1" fmla="*/ 2279379 w 10129197"/>
                <a:gd name="connsiteY1" fmla="*/ 336375 h 339169"/>
                <a:gd name="connsiteX2" fmla="*/ 5209172 w 10129197"/>
                <a:gd name="connsiteY2" fmla="*/ 206553 h 339169"/>
                <a:gd name="connsiteX3" fmla="*/ 7598609 w 10129197"/>
                <a:gd name="connsiteY3" fmla="*/ 1942 h 339169"/>
                <a:gd name="connsiteX4" fmla="*/ 10129197 w 10129197"/>
                <a:gd name="connsiteY4" fmla="*/ 103542 h 339169"/>
                <a:gd name="connsiteX0" fmla="*/ 0 w 10129197"/>
                <a:gd name="connsiteY0" fmla="*/ 118179 h 372151"/>
                <a:gd name="connsiteX1" fmla="*/ 2279379 w 10129197"/>
                <a:gd name="connsiteY1" fmla="*/ 369357 h 372151"/>
                <a:gd name="connsiteX2" fmla="*/ 5209172 w 10129197"/>
                <a:gd name="connsiteY2" fmla="*/ 239535 h 372151"/>
                <a:gd name="connsiteX3" fmla="*/ 7598609 w 10129197"/>
                <a:gd name="connsiteY3" fmla="*/ 34924 h 372151"/>
                <a:gd name="connsiteX4" fmla="*/ 10129197 w 10129197"/>
                <a:gd name="connsiteY4" fmla="*/ 9524 h 372151"/>
                <a:gd name="connsiteX0" fmla="*/ 0 w 10129197"/>
                <a:gd name="connsiteY0" fmla="*/ 108656 h 362734"/>
                <a:gd name="connsiteX1" fmla="*/ 2279379 w 10129197"/>
                <a:gd name="connsiteY1" fmla="*/ 359834 h 362734"/>
                <a:gd name="connsiteX2" fmla="*/ 5209172 w 10129197"/>
                <a:gd name="connsiteY2" fmla="*/ 230012 h 362734"/>
                <a:gd name="connsiteX3" fmla="*/ 10129197 w 10129197"/>
                <a:gd name="connsiteY3" fmla="*/ 1 h 362734"/>
                <a:gd name="connsiteX0" fmla="*/ 0 w 8153512"/>
                <a:gd name="connsiteY0" fmla="*/ 149619 h 403884"/>
                <a:gd name="connsiteX1" fmla="*/ 2279379 w 8153512"/>
                <a:gd name="connsiteY1" fmla="*/ 400797 h 403884"/>
                <a:gd name="connsiteX2" fmla="*/ 5209172 w 8153512"/>
                <a:gd name="connsiteY2" fmla="*/ 270975 h 403884"/>
                <a:gd name="connsiteX3" fmla="*/ 8153512 w 8153512"/>
                <a:gd name="connsiteY3" fmla="*/ 0 h 403884"/>
                <a:gd name="connsiteX0" fmla="*/ 0 w 8320471"/>
                <a:gd name="connsiteY0" fmla="*/ 36968 h 290765"/>
                <a:gd name="connsiteX1" fmla="*/ 2279379 w 8320471"/>
                <a:gd name="connsiteY1" fmla="*/ 288146 h 290765"/>
                <a:gd name="connsiteX2" fmla="*/ 5209172 w 8320471"/>
                <a:gd name="connsiteY2" fmla="*/ 158324 h 290765"/>
                <a:gd name="connsiteX3" fmla="*/ 8320471 w 8320471"/>
                <a:gd name="connsiteY3" fmla="*/ 0 h 290765"/>
                <a:gd name="connsiteX0" fmla="*/ 0 w 8320471"/>
                <a:gd name="connsiteY0" fmla="*/ 36968 h 292812"/>
                <a:gd name="connsiteX1" fmla="*/ 2279379 w 8320471"/>
                <a:gd name="connsiteY1" fmla="*/ 288146 h 292812"/>
                <a:gd name="connsiteX2" fmla="*/ 8320471 w 8320471"/>
                <a:gd name="connsiteY2" fmla="*/ 0 h 292812"/>
                <a:gd name="connsiteX0" fmla="*/ 0 w 8320471"/>
                <a:gd name="connsiteY0" fmla="*/ 36968 h 284234"/>
                <a:gd name="connsiteX1" fmla="*/ 2752431 w 8320471"/>
                <a:gd name="connsiteY1" fmla="*/ 277905 h 284234"/>
                <a:gd name="connsiteX2" fmla="*/ 8320471 w 8320471"/>
                <a:gd name="connsiteY2" fmla="*/ 0 h 284234"/>
                <a:gd name="connsiteX0" fmla="*/ 0 w 8306558"/>
                <a:gd name="connsiteY0" fmla="*/ 47209 h 295214"/>
                <a:gd name="connsiteX1" fmla="*/ 2752431 w 8306558"/>
                <a:gd name="connsiteY1" fmla="*/ 288146 h 295214"/>
                <a:gd name="connsiteX2" fmla="*/ 8306558 w 8306558"/>
                <a:gd name="connsiteY2" fmla="*/ 0 h 295214"/>
                <a:gd name="connsiteX0" fmla="*/ 0 w 8306558"/>
                <a:gd name="connsiteY0" fmla="*/ 47209 h 295214"/>
                <a:gd name="connsiteX1" fmla="*/ 2752431 w 8306558"/>
                <a:gd name="connsiteY1" fmla="*/ 288146 h 295214"/>
                <a:gd name="connsiteX2" fmla="*/ 8306558 w 8306558"/>
                <a:gd name="connsiteY2" fmla="*/ 0 h 295214"/>
                <a:gd name="connsiteX0" fmla="*/ 0 w 7847420"/>
                <a:gd name="connsiteY0" fmla="*/ 36968 h 284234"/>
                <a:gd name="connsiteX1" fmla="*/ 2752431 w 7847420"/>
                <a:gd name="connsiteY1" fmla="*/ 277905 h 284234"/>
                <a:gd name="connsiteX2" fmla="*/ 7847420 w 7847420"/>
                <a:gd name="connsiteY2" fmla="*/ 0 h 284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47420" h="284234">
                  <a:moveTo>
                    <a:pt x="0" y="36968"/>
                  </a:moveTo>
                  <a:cubicBezTo>
                    <a:pt x="245726" y="330597"/>
                    <a:pt x="1444528" y="284066"/>
                    <a:pt x="2752431" y="277905"/>
                  </a:cubicBezTo>
                  <a:cubicBezTo>
                    <a:pt x="4060334" y="271744"/>
                    <a:pt x="6588860" y="131718"/>
                    <a:pt x="7847420" y="0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1FB84703-3A45-43D4-A0FA-500D275F7D5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0895" y="130347"/>
              <a:ext cx="1335140" cy="9632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86695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50"/>
                            </p:stCondLst>
                            <p:childTnLst>
                              <p:par>
                                <p:cTn id="2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>
            <a:extLst>
              <a:ext uri="{FF2B5EF4-FFF2-40B4-BE49-F238E27FC236}">
                <a16:creationId xmlns:a16="http://schemas.microsoft.com/office/drawing/2014/main" id="{8BE2544A-9630-4FF8-8BD4-F9BFEA01341A}"/>
              </a:ext>
            </a:extLst>
          </p:cNvPr>
          <p:cNvSpPr txBox="1"/>
          <p:nvPr/>
        </p:nvSpPr>
        <p:spPr>
          <a:xfrm>
            <a:off x="1510474" y="234963"/>
            <a:ext cx="37364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latin typeface="Arial Black" panose="020B0A04020102020204" pitchFamily="34" charset="0"/>
                <a:ea typeface="萝莉体 第二版" panose="02000500000000000000" pitchFamily="2" charset="-122"/>
                <a:cs typeface="萝莉体 第二版" panose="02000500000000000000" pitchFamily="2" charset="-122"/>
              </a:rPr>
              <a:t>开发模型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54C12B5E-224D-47C1-AC2E-F99BE74E6A85}"/>
              </a:ext>
            </a:extLst>
          </p:cNvPr>
          <p:cNvGrpSpPr/>
          <p:nvPr/>
        </p:nvGrpSpPr>
        <p:grpSpPr>
          <a:xfrm>
            <a:off x="230895" y="130347"/>
            <a:ext cx="12227806" cy="963251"/>
            <a:chOff x="230895" y="130347"/>
            <a:chExt cx="12227806" cy="963251"/>
          </a:xfrm>
        </p:grpSpPr>
        <p:sp>
          <p:nvSpPr>
            <p:cNvPr id="6" name="任意多边形: 形状 5">
              <a:extLst>
                <a:ext uri="{FF2B5EF4-FFF2-40B4-BE49-F238E27FC236}">
                  <a16:creationId xmlns:a16="http://schemas.microsoft.com/office/drawing/2014/main" id="{E2DFC5BF-08DA-4CD1-BAD6-2F1A2906817D}"/>
                </a:ext>
              </a:extLst>
            </p:cNvPr>
            <p:cNvSpPr/>
            <p:nvPr/>
          </p:nvSpPr>
          <p:spPr>
            <a:xfrm>
              <a:off x="1497774" y="457552"/>
              <a:ext cx="7455726" cy="372151"/>
            </a:xfrm>
            <a:custGeom>
              <a:avLst/>
              <a:gdLst>
                <a:gd name="connsiteX0" fmla="*/ 0 w 9877777"/>
                <a:gd name="connsiteY0" fmla="*/ 284617 h 420929"/>
                <a:gd name="connsiteX1" fmla="*/ 620889 w 9877777"/>
                <a:gd name="connsiteY1" fmla="*/ 115284 h 420929"/>
                <a:gd name="connsiteX2" fmla="*/ 2302933 w 9877777"/>
                <a:gd name="connsiteY2" fmla="*/ 420084 h 420929"/>
                <a:gd name="connsiteX3" fmla="*/ 4696177 w 9877777"/>
                <a:gd name="connsiteY3" fmla="*/ 2395 h 420929"/>
                <a:gd name="connsiteX4" fmla="*/ 6886222 w 9877777"/>
                <a:gd name="connsiteY4" fmla="*/ 250751 h 420929"/>
                <a:gd name="connsiteX5" fmla="*/ 9098844 w 9877777"/>
                <a:gd name="connsiteY5" fmla="*/ 284617 h 420929"/>
                <a:gd name="connsiteX6" fmla="*/ 9877777 w 9877777"/>
                <a:gd name="connsiteY6" fmla="*/ 149151 h 420929"/>
                <a:gd name="connsiteX0" fmla="*/ 0 w 9877777"/>
                <a:gd name="connsiteY0" fmla="*/ 284617 h 431037"/>
                <a:gd name="connsiteX1" fmla="*/ 595855 w 9877777"/>
                <a:gd name="connsiteY1" fmla="*/ 307195 h 431037"/>
                <a:gd name="connsiteX2" fmla="*/ 2302933 w 9877777"/>
                <a:gd name="connsiteY2" fmla="*/ 420084 h 431037"/>
                <a:gd name="connsiteX3" fmla="*/ 4696177 w 9877777"/>
                <a:gd name="connsiteY3" fmla="*/ 2395 h 431037"/>
                <a:gd name="connsiteX4" fmla="*/ 6886222 w 9877777"/>
                <a:gd name="connsiteY4" fmla="*/ 250751 h 431037"/>
                <a:gd name="connsiteX5" fmla="*/ 9098844 w 9877777"/>
                <a:gd name="connsiteY5" fmla="*/ 284617 h 431037"/>
                <a:gd name="connsiteX6" fmla="*/ 9877777 w 9877777"/>
                <a:gd name="connsiteY6" fmla="*/ 149151 h 431037"/>
                <a:gd name="connsiteX0" fmla="*/ 0 w 9915328"/>
                <a:gd name="connsiteY0" fmla="*/ 194306 h 431977"/>
                <a:gd name="connsiteX1" fmla="*/ 633406 w 9915328"/>
                <a:gd name="connsiteY1" fmla="*/ 307195 h 431977"/>
                <a:gd name="connsiteX2" fmla="*/ 2340484 w 9915328"/>
                <a:gd name="connsiteY2" fmla="*/ 420084 h 431977"/>
                <a:gd name="connsiteX3" fmla="*/ 4733728 w 9915328"/>
                <a:gd name="connsiteY3" fmla="*/ 2395 h 431977"/>
                <a:gd name="connsiteX4" fmla="*/ 6923773 w 9915328"/>
                <a:gd name="connsiteY4" fmla="*/ 250751 h 431977"/>
                <a:gd name="connsiteX5" fmla="*/ 9136395 w 9915328"/>
                <a:gd name="connsiteY5" fmla="*/ 284617 h 431977"/>
                <a:gd name="connsiteX6" fmla="*/ 9915328 w 9915328"/>
                <a:gd name="connsiteY6" fmla="*/ 149151 h 431977"/>
                <a:gd name="connsiteX0" fmla="*/ 0 w 9915328"/>
                <a:gd name="connsiteY0" fmla="*/ 194306 h 431977"/>
                <a:gd name="connsiteX1" fmla="*/ 633406 w 9915328"/>
                <a:gd name="connsiteY1" fmla="*/ 307195 h 431977"/>
                <a:gd name="connsiteX2" fmla="*/ 2340484 w 9915328"/>
                <a:gd name="connsiteY2" fmla="*/ 420084 h 431977"/>
                <a:gd name="connsiteX3" fmla="*/ 4733728 w 9915328"/>
                <a:gd name="connsiteY3" fmla="*/ 2395 h 431977"/>
                <a:gd name="connsiteX4" fmla="*/ 6923773 w 9915328"/>
                <a:gd name="connsiteY4" fmla="*/ 250751 h 431977"/>
                <a:gd name="connsiteX5" fmla="*/ 9136395 w 9915328"/>
                <a:gd name="connsiteY5" fmla="*/ 284617 h 431977"/>
                <a:gd name="connsiteX6" fmla="*/ 9915328 w 9915328"/>
                <a:gd name="connsiteY6" fmla="*/ 149151 h 431977"/>
                <a:gd name="connsiteX0" fmla="*/ 0 w 9915328"/>
                <a:gd name="connsiteY0" fmla="*/ 60818 h 291409"/>
                <a:gd name="connsiteX1" fmla="*/ 633406 w 9915328"/>
                <a:gd name="connsiteY1" fmla="*/ 173707 h 291409"/>
                <a:gd name="connsiteX2" fmla="*/ 2340484 w 9915328"/>
                <a:gd name="connsiteY2" fmla="*/ 286596 h 291409"/>
                <a:gd name="connsiteX3" fmla="*/ 5071684 w 9915328"/>
                <a:gd name="connsiteY3" fmla="*/ 4374 h 291409"/>
                <a:gd name="connsiteX4" fmla="*/ 6923773 w 9915328"/>
                <a:gd name="connsiteY4" fmla="*/ 117263 h 291409"/>
                <a:gd name="connsiteX5" fmla="*/ 9136395 w 9915328"/>
                <a:gd name="connsiteY5" fmla="*/ 151129 h 291409"/>
                <a:gd name="connsiteX6" fmla="*/ 9915328 w 9915328"/>
                <a:gd name="connsiteY6" fmla="*/ 15663 h 291409"/>
                <a:gd name="connsiteX0" fmla="*/ 0 w 9915328"/>
                <a:gd name="connsiteY0" fmla="*/ 163495 h 394086"/>
                <a:gd name="connsiteX1" fmla="*/ 633406 w 9915328"/>
                <a:gd name="connsiteY1" fmla="*/ 276384 h 394086"/>
                <a:gd name="connsiteX2" fmla="*/ 2340484 w 9915328"/>
                <a:gd name="connsiteY2" fmla="*/ 389273 h 394086"/>
                <a:gd name="connsiteX3" fmla="*/ 5071684 w 9915328"/>
                <a:gd name="connsiteY3" fmla="*/ 107051 h 394086"/>
                <a:gd name="connsiteX4" fmla="*/ 6986358 w 9915328"/>
                <a:gd name="connsiteY4" fmla="*/ 5451 h 394086"/>
                <a:gd name="connsiteX5" fmla="*/ 9136395 w 9915328"/>
                <a:gd name="connsiteY5" fmla="*/ 253806 h 394086"/>
                <a:gd name="connsiteX6" fmla="*/ 9915328 w 9915328"/>
                <a:gd name="connsiteY6" fmla="*/ 118340 h 394086"/>
                <a:gd name="connsiteX0" fmla="*/ 0 w 9915328"/>
                <a:gd name="connsiteY0" fmla="*/ 179002 h 409593"/>
                <a:gd name="connsiteX1" fmla="*/ 633406 w 9915328"/>
                <a:gd name="connsiteY1" fmla="*/ 291891 h 409593"/>
                <a:gd name="connsiteX2" fmla="*/ 2340484 w 9915328"/>
                <a:gd name="connsiteY2" fmla="*/ 404780 h 409593"/>
                <a:gd name="connsiteX3" fmla="*/ 5071684 w 9915328"/>
                <a:gd name="connsiteY3" fmla="*/ 122558 h 409593"/>
                <a:gd name="connsiteX4" fmla="*/ 6986358 w 9915328"/>
                <a:gd name="connsiteY4" fmla="*/ 20958 h 409593"/>
                <a:gd name="connsiteX5" fmla="*/ 9136395 w 9915328"/>
                <a:gd name="connsiteY5" fmla="*/ 9669 h 409593"/>
                <a:gd name="connsiteX6" fmla="*/ 9915328 w 9915328"/>
                <a:gd name="connsiteY6" fmla="*/ 133847 h 409593"/>
                <a:gd name="connsiteX0" fmla="*/ 0 w 9915328"/>
                <a:gd name="connsiteY0" fmla="*/ 198509 h 429100"/>
                <a:gd name="connsiteX1" fmla="*/ 633406 w 9915328"/>
                <a:gd name="connsiteY1" fmla="*/ 311398 h 429100"/>
                <a:gd name="connsiteX2" fmla="*/ 2340484 w 9915328"/>
                <a:gd name="connsiteY2" fmla="*/ 424287 h 429100"/>
                <a:gd name="connsiteX3" fmla="*/ 5071684 w 9915328"/>
                <a:gd name="connsiteY3" fmla="*/ 142065 h 429100"/>
                <a:gd name="connsiteX4" fmla="*/ 6986358 w 9915328"/>
                <a:gd name="connsiteY4" fmla="*/ 40465 h 429100"/>
                <a:gd name="connsiteX5" fmla="*/ 9136395 w 9915328"/>
                <a:gd name="connsiteY5" fmla="*/ 29176 h 429100"/>
                <a:gd name="connsiteX6" fmla="*/ 9915328 w 9915328"/>
                <a:gd name="connsiteY6" fmla="*/ 153354 h 429100"/>
                <a:gd name="connsiteX0" fmla="*/ 0 w 9915328"/>
                <a:gd name="connsiteY0" fmla="*/ 158109 h 388700"/>
                <a:gd name="connsiteX1" fmla="*/ 633406 w 9915328"/>
                <a:gd name="connsiteY1" fmla="*/ 270998 h 388700"/>
                <a:gd name="connsiteX2" fmla="*/ 2340484 w 9915328"/>
                <a:gd name="connsiteY2" fmla="*/ 383887 h 388700"/>
                <a:gd name="connsiteX3" fmla="*/ 5071684 w 9915328"/>
                <a:gd name="connsiteY3" fmla="*/ 101665 h 388700"/>
                <a:gd name="connsiteX4" fmla="*/ 6986358 w 9915328"/>
                <a:gd name="connsiteY4" fmla="*/ 65 h 388700"/>
                <a:gd name="connsiteX5" fmla="*/ 8835990 w 9915328"/>
                <a:gd name="connsiteY5" fmla="*/ 112954 h 388700"/>
                <a:gd name="connsiteX6" fmla="*/ 9915328 w 9915328"/>
                <a:gd name="connsiteY6" fmla="*/ 112954 h 388700"/>
                <a:gd name="connsiteX0" fmla="*/ 0 w 9915328"/>
                <a:gd name="connsiteY0" fmla="*/ 158569 h 385714"/>
                <a:gd name="connsiteX1" fmla="*/ 633406 w 9915328"/>
                <a:gd name="connsiteY1" fmla="*/ 271458 h 385714"/>
                <a:gd name="connsiteX2" fmla="*/ 2340484 w 9915328"/>
                <a:gd name="connsiteY2" fmla="*/ 384347 h 385714"/>
                <a:gd name="connsiteX3" fmla="*/ 5270277 w 9915328"/>
                <a:gd name="connsiteY3" fmla="*/ 191025 h 385714"/>
                <a:gd name="connsiteX4" fmla="*/ 6986358 w 9915328"/>
                <a:gd name="connsiteY4" fmla="*/ 525 h 385714"/>
                <a:gd name="connsiteX5" fmla="*/ 8835990 w 9915328"/>
                <a:gd name="connsiteY5" fmla="*/ 113414 h 385714"/>
                <a:gd name="connsiteX6" fmla="*/ 9915328 w 9915328"/>
                <a:gd name="connsiteY6" fmla="*/ 113414 h 385714"/>
                <a:gd name="connsiteX0" fmla="*/ 0 w 9915328"/>
                <a:gd name="connsiteY0" fmla="*/ 158569 h 323756"/>
                <a:gd name="connsiteX1" fmla="*/ 633406 w 9915328"/>
                <a:gd name="connsiteY1" fmla="*/ 271458 h 323756"/>
                <a:gd name="connsiteX2" fmla="*/ 2340484 w 9915328"/>
                <a:gd name="connsiteY2" fmla="*/ 320847 h 323756"/>
                <a:gd name="connsiteX3" fmla="*/ 5270277 w 9915328"/>
                <a:gd name="connsiteY3" fmla="*/ 191025 h 323756"/>
                <a:gd name="connsiteX4" fmla="*/ 6986358 w 9915328"/>
                <a:gd name="connsiteY4" fmla="*/ 525 h 323756"/>
                <a:gd name="connsiteX5" fmla="*/ 8835990 w 9915328"/>
                <a:gd name="connsiteY5" fmla="*/ 113414 h 323756"/>
                <a:gd name="connsiteX6" fmla="*/ 9915328 w 9915328"/>
                <a:gd name="connsiteY6" fmla="*/ 113414 h 323756"/>
                <a:gd name="connsiteX0" fmla="*/ 0 w 9915328"/>
                <a:gd name="connsiteY0" fmla="*/ 95979 h 261166"/>
                <a:gd name="connsiteX1" fmla="*/ 633406 w 9915328"/>
                <a:gd name="connsiteY1" fmla="*/ 208868 h 261166"/>
                <a:gd name="connsiteX2" fmla="*/ 2340484 w 9915328"/>
                <a:gd name="connsiteY2" fmla="*/ 258257 h 261166"/>
                <a:gd name="connsiteX3" fmla="*/ 5270277 w 9915328"/>
                <a:gd name="connsiteY3" fmla="*/ 128435 h 261166"/>
                <a:gd name="connsiteX4" fmla="*/ 8835990 w 9915328"/>
                <a:gd name="connsiteY4" fmla="*/ 50824 h 261166"/>
                <a:gd name="connsiteX5" fmla="*/ 9915328 w 9915328"/>
                <a:gd name="connsiteY5" fmla="*/ 50824 h 261166"/>
                <a:gd name="connsiteX0" fmla="*/ 0 w 9915328"/>
                <a:gd name="connsiteY0" fmla="*/ 201048 h 366235"/>
                <a:gd name="connsiteX1" fmla="*/ 633406 w 9915328"/>
                <a:gd name="connsiteY1" fmla="*/ 313937 h 366235"/>
                <a:gd name="connsiteX2" fmla="*/ 2340484 w 9915328"/>
                <a:gd name="connsiteY2" fmla="*/ 363326 h 366235"/>
                <a:gd name="connsiteX3" fmla="*/ 5270277 w 9915328"/>
                <a:gd name="connsiteY3" fmla="*/ 233504 h 366235"/>
                <a:gd name="connsiteX4" fmla="*/ 7659714 w 9915328"/>
                <a:gd name="connsiteY4" fmla="*/ 28893 h 366235"/>
                <a:gd name="connsiteX5" fmla="*/ 9915328 w 9915328"/>
                <a:gd name="connsiteY5" fmla="*/ 155893 h 366235"/>
                <a:gd name="connsiteX0" fmla="*/ 0 w 9915328"/>
                <a:gd name="connsiteY0" fmla="*/ 173629 h 338816"/>
                <a:gd name="connsiteX1" fmla="*/ 633406 w 9915328"/>
                <a:gd name="connsiteY1" fmla="*/ 286518 h 338816"/>
                <a:gd name="connsiteX2" fmla="*/ 2340484 w 9915328"/>
                <a:gd name="connsiteY2" fmla="*/ 335907 h 338816"/>
                <a:gd name="connsiteX3" fmla="*/ 5270277 w 9915328"/>
                <a:gd name="connsiteY3" fmla="*/ 206085 h 338816"/>
                <a:gd name="connsiteX4" fmla="*/ 7659714 w 9915328"/>
                <a:gd name="connsiteY4" fmla="*/ 1474 h 338816"/>
                <a:gd name="connsiteX5" fmla="*/ 9915328 w 9915328"/>
                <a:gd name="connsiteY5" fmla="*/ 128474 h 338816"/>
                <a:gd name="connsiteX0" fmla="*/ 0 w 10190302"/>
                <a:gd name="connsiteY0" fmla="*/ 174097 h 339284"/>
                <a:gd name="connsiteX1" fmla="*/ 633406 w 10190302"/>
                <a:gd name="connsiteY1" fmla="*/ 286986 h 339284"/>
                <a:gd name="connsiteX2" fmla="*/ 2340484 w 10190302"/>
                <a:gd name="connsiteY2" fmla="*/ 336375 h 339284"/>
                <a:gd name="connsiteX3" fmla="*/ 5270277 w 10190302"/>
                <a:gd name="connsiteY3" fmla="*/ 206553 h 339284"/>
                <a:gd name="connsiteX4" fmla="*/ 7659714 w 10190302"/>
                <a:gd name="connsiteY4" fmla="*/ 1942 h 339284"/>
                <a:gd name="connsiteX5" fmla="*/ 10190302 w 10190302"/>
                <a:gd name="connsiteY5" fmla="*/ 103542 h 339284"/>
                <a:gd name="connsiteX0" fmla="*/ 0 w 10129197"/>
                <a:gd name="connsiteY0" fmla="*/ 85197 h 340405"/>
                <a:gd name="connsiteX1" fmla="*/ 572301 w 10129197"/>
                <a:gd name="connsiteY1" fmla="*/ 286986 h 340405"/>
                <a:gd name="connsiteX2" fmla="*/ 2279379 w 10129197"/>
                <a:gd name="connsiteY2" fmla="*/ 336375 h 340405"/>
                <a:gd name="connsiteX3" fmla="*/ 5209172 w 10129197"/>
                <a:gd name="connsiteY3" fmla="*/ 206553 h 340405"/>
                <a:gd name="connsiteX4" fmla="*/ 7598609 w 10129197"/>
                <a:gd name="connsiteY4" fmla="*/ 1942 h 340405"/>
                <a:gd name="connsiteX5" fmla="*/ 10129197 w 10129197"/>
                <a:gd name="connsiteY5" fmla="*/ 103542 h 340405"/>
                <a:gd name="connsiteX0" fmla="*/ 0 w 10129197"/>
                <a:gd name="connsiteY0" fmla="*/ 85197 h 340405"/>
                <a:gd name="connsiteX1" fmla="*/ 572301 w 10129197"/>
                <a:gd name="connsiteY1" fmla="*/ 286986 h 340405"/>
                <a:gd name="connsiteX2" fmla="*/ 2279379 w 10129197"/>
                <a:gd name="connsiteY2" fmla="*/ 336375 h 340405"/>
                <a:gd name="connsiteX3" fmla="*/ 5209172 w 10129197"/>
                <a:gd name="connsiteY3" fmla="*/ 206553 h 340405"/>
                <a:gd name="connsiteX4" fmla="*/ 7598609 w 10129197"/>
                <a:gd name="connsiteY4" fmla="*/ 1942 h 340405"/>
                <a:gd name="connsiteX5" fmla="*/ 10129197 w 10129197"/>
                <a:gd name="connsiteY5" fmla="*/ 103542 h 340405"/>
                <a:gd name="connsiteX0" fmla="*/ 0 w 10129197"/>
                <a:gd name="connsiteY0" fmla="*/ 85197 h 339169"/>
                <a:gd name="connsiteX1" fmla="*/ 2279379 w 10129197"/>
                <a:gd name="connsiteY1" fmla="*/ 336375 h 339169"/>
                <a:gd name="connsiteX2" fmla="*/ 5209172 w 10129197"/>
                <a:gd name="connsiteY2" fmla="*/ 206553 h 339169"/>
                <a:gd name="connsiteX3" fmla="*/ 7598609 w 10129197"/>
                <a:gd name="connsiteY3" fmla="*/ 1942 h 339169"/>
                <a:gd name="connsiteX4" fmla="*/ 10129197 w 10129197"/>
                <a:gd name="connsiteY4" fmla="*/ 103542 h 339169"/>
                <a:gd name="connsiteX0" fmla="*/ 0 w 10129197"/>
                <a:gd name="connsiteY0" fmla="*/ 85197 h 339169"/>
                <a:gd name="connsiteX1" fmla="*/ 2279379 w 10129197"/>
                <a:gd name="connsiteY1" fmla="*/ 336375 h 339169"/>
                <a:gd name="connsiteX2" fmla="*/ 5209172 w 10129197"/>
                <a:gd name="connsiteY2" fmla="*/ 206553 h 339169"/>
                <a:gd name="connsiteX3" fmla="*/ 7598609 w 10129197"/>
                <a:gd name="connsiteY3" fmla="*/ 1942 h 339169"/>
                <a:gd name="connsiteX4" fmla="*/ 10129197 w 10129197"/>
                <a:gd name="connsiteY4" fmla="*/ 103542 h 339169"/>
                <a:gd name="connsiteX0" fmla="*/ 0 w 10129197"/>
                <a:gd name="connsiteY0" fmla="*/ 118179 h 372151"/>
                <a:gd name="connsiteX1" fmla="*/ 2279379 w 10129197"/>
                <a:gd name="connsiteY1" fmla="*/ 369357 h 372151"/>
                <a:gd name="connsiteX2" fmla="*/ 5209172 w 10129197"/>
                <a:gd name="connsiteY2" fmla="*/ 239535 h 372151"/>
                <a:gd name="connsiteX3" fmla="*/ 7598609 w 10129197"/>
                <a:gd name="connsiteY3" fmla="*/ 34924 h 372151"/>
                <a:gd name="connsiteX4" fmla="*/ 10129197 w 10129197"/>
                <a:gd name="connsiteY4" fmla="*/ 9524 h 372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29197" h="372151">
                  <a:moveTo>
                    <a:pt x="0" y="118179"/>
                  </a:moveTo>
                  <a:cubicBezTo>
                    <a:pt x="245726" y="411808"/>
                    <a:pt x="1411184" y="349131"/>
                    <a:pt x="2279379" y="369357"/>
                  </a:cubicBezTo>
                  <a:cubicBezTo>
                    <a:pt x="3147574" y="389583"/>
                    <a:pt x="4322634" y="295274"/>
                    <a:pt x="5209172" y="239535"/>
                  </a:cubicBezTo>
                  <a:cubicBezTo>
                    <a:pt x="6095710" y="183796"/>
                    <a:pt x="6778605" y="73259"/>
                    <a:pt x="7598609" y="34924"/>
                  </a:cubicBezTo>
                  <a:cubicBezTo>
                    <a:pt x="8418613" y="-3411"/>
                    <a:pt x="10029478" y="-7409"/>
                    <a:pt x="10129197" y="9524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1FB12726-C4DB-43FB-9077-2F510B651ECB}"/>
                </a:ext>
              </a:extLst>
            </p:cNvPr>
            <p:cNvSpPr txBox="1"/>
            <p:nvPr/>
          </p:nvSpPr>
          <p:spPr>
            <a:xfrm>
              <a:off x="8585453" y="260008"/>
              <a:ext cx="387324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dirty="0">
                  <a:latin typeface="Arial Black" panose="020B0A04020102020204" pitchFamily="34" charset="0"/>
                  <a:ea typeface="萝莉体 第二版" panose="02000500000000000000" pitchFamily="2" charset="-122"/>
                  <a:cs typeface="萝莉体 第二版" panose="02000500000000000000" pitchFamily="2" charset="-122"/>
                </a:rPr>
                <a:t>Ｔｈｅ　Ｐａｒｔ　Ｏｎｅ</a:t>
              </a:r>
            </a:p>
          </p:txBody>
        </p:sp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CDE2C3C4-1419-4DE7-AE83-59E2473FA2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0895" y="130347"/>
              <a:ext cx="1335140" cy="963251"/>
            </a:xfrm>
            <a:prstGeom prst="rect">
              <a:avLst/>
            </a:prstGeom>
          </p:spPr>
        </p:pic>
      </p:grpSp>
      <p:pic>
        <p:nvPicPr>
          <p:cNvPr id="8" name="图片 7">
            <a:extLst>
              <a:ext uri="{FF2B5EF4-FFF2-40B4-BE49-F238E27FC236}">
                <a16:creationId xmlns:a16="http://schemas.microsoft.com/office/drawing/2014/main" id="{005EFDF9-A499-45B7-B7AA-39AD0A7791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91608" y="4705405"/>
            <a:ext cx="2462997" cy="215207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C76532E-F74B-4995-82EF-7CFFD97709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6199" y="5614536"/>
            <a:ext cx="969348" cy="951058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ECB8890E-DA86-40B7-803C-5B040B1D1872}"/>
              </a:ext>
            </a:extLst>
          </p:cNvPr>
          <p:cNvSpPr/>
          <p:nvPr/>
        </p:nvSpPr>
        <p:spPr>
          <a:xfrm>
            <a:off x="6460443" y="2221079"/>
            <a:ext cx="3538957" cy="3366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en-US" sz="1200" dirty="0">
                <a:solidFill>
                  <a:srgbClr val="000000">
                    <a:lumMod val="65000"/>
                    <a:lumOff val="35000"/>
                  </a:srgbClr>
                </a:solidFill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  <a:sym typeface="+mn-lt"/>
              </a:rPr>
              <a:t>在前期需求不明确时也可以进行项目开发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D575C823-B8C8-4A31-AF0E-E94970E1A53B}"/>
              </a:ext>
            </a:extLst>
          </p:cNvPr>
          <p:cNvSpPr/>
          <p:nvPr/>
        </p:nvSpPr>
        <p:spPr>
          <a:xfrm>
            <a:off x="6460442" y="3185917"/>
            <a:ext cx="3538958" cy="3366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en-US" sz="1200" dirty="0">
                <a:solidFill>
                  <a:srgbClr val="000000">
                    <a:lumMod val="65000"/>
                    <a:lumOff val="35000"/>
                  </a:srgbClr>
                </a:solidFill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  <a:sym typeface="+mn-lt"/>
              </a:rPr>
              <a:t>开发过程中，欢迎需求变更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146A7CA7-D751-4CBD-BEDB-6A421D54E6AC}"/>
              </a:ext>
            </a:extLst>
          </p:cNvPr>
          <p:cNvSpPr/>
          <p:nvPr/>
        </p:nvSpPr>
        <p:spPr>
          <a:xfrm>
            <a:off x="6460443" y="4957699"/>
            <a:ext cx="3538963" cy="3366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en-US" sz="1200" dirty="0">
                <a:solidFill>
                  <a:srgbClr val="000000">
                    <a:lumMod val="65000"/>
                    <a:lumOff val="35000"/>
                  </a:srgbClr>
                </a:solidFill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  <a:sym typeface="+mn-lt"/>
              </a:rPr>
              <a:t>小团队内部，高效进行面对面交谈</a:t>
            </a: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A80D8776-266F-4120-B10F-F0DE9CC635BC}"/>
              </a:ext>
            </a:extLst>
          </p:cNvPr>
          <p:cNvCxnSpPr/>
          <p:nvPr/>
        </p:nvCxnSpPr>
        <p:spPr>
          <a:xfrm>
            <a:off x="6096000" y="2076450"/>
            <a:ext cx="0" cy="3538086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文本框 94">
            <a:extLst>
              <a:ext uri="{FF2B5EF4-FFF2-40B4-BE49-F238E27FC236}">
                <a16:creationId xmlns:a16="http://schemas.microsoft.com/office/drawing/2014/main" id="{0A23FB99-F085-BD4B-9B57-1DF3D49FE6C5}"/>
              </a:ext>
            </a:extLst>
          </p:cNvPr>
          <p:cNvSpPr txBox="1"/>
          <p:nvPr/>
        </p:nvSpPr>
        <p:spPr>
          <a:xfrm>
            <a:off x="1566035" y="3327779"/>
            <a:ext cx="37364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>
                <a:latin typeface="Arial Black" panose="020B0A04020102020204" pitchFamily="34" charset="0"/>
                <a:ea typeface="萝莉体 第二版" panose="02000500000000000000" pitchFamily="2" charset="-122"/>
                <a:cs typeface="萝莉体 第二版" panose="02000500000000000000" pitchFamily="2" charset="-122"/>
              </a:rPr>
              <a:t>敏捷开发</a:t>
            </a:r>
          </a:p>
        </p:txBody>
      </p:sp>
      <p:sp>
        <p:nvSpPr>
          <p:cNvPr id="96" name="文本框 95">
            <a:extLst>
              <a:ext uri="{FF2B5EF4-FFF2-40B4-BE49-F238E27FC236}">
                <a16:creationId xmlns:a16="http://schemas.microsoft.com/office/drawing/2014/main" id="{760F17DC-A88B-C842-98D8-535C14106794}"/>
              </a:ext>
            </a:extLst>
          </p:cNvPr>
          <p:cNvSpPr txBox="1"/>
          <p:nvPr/>
        </p:nvSpPr>
        <p:spPr>
          <a:xfrm>
            <a:off x="542746" y="4130303"/>
            <a:ext cx="59176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Arial Black" panose="020B0A04020102020204" pitchFamily="34" charset="0"/>
                <a:ea typeface="萝莉体 第二版" panose="02000500000000000000" pitchFamily="2" charset="-122"/>
                <a:cs typeface="萝莉体 第二版" panose="02000500000000000000" pitchFamily="2" charset="-122"/>
              </a:rPr>
              <a:t>Scrum</a:t>
            </a:r>
            <a:endParaRPr lang="zh-CN" altLang="en-US" sz="2400" dirty="0">
              <a:latin typeface="Arial Black" panose="020B0A04020102020204" pitchFamily="34" charset="0"/>
              <a:ea typeface="萝莉体 第二版" panose="02000500000000000000" pitchFamily="2" charset="-122"/>
              <a:cs typeface="萝莉体 第二版" panose="02000500000000000000" pitchFamily="2" charset="-122"/>
            </a:endParaRPr>
          </a:p>
        </p:txBody>
      </p:sp>
      <p:sp>
        <p:nvSpPr>
          <p:cNvPr id="97" name="矩形 96">
            <a:extLst>
              <a:ext uri="{FF2B5EF4-FFF2-40B4-BE49-F238E27FC236}">
                <a16:creationId xmlns:a16="http://schemas.microsoft.com/office/drawing/2014/main" id="{49A7EECF-ECFB-B54C-9D71-C50B24B7E97D}"/>
              </a:ext>
            </a:extLst>
          </p:cNvPr>
          <p:cNvSpPr/>
          <p:nvPr/>
        </p:nvSpPr>
        <p:spPr>
          <a:xfrm>
            <a:off x="6460442" y="4074216"/>
            <a:ext cx="3538958" cy="3366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en-US" sz="1200" dirty="0">
                <a:solidFill>
                  <a:srgbClr val="000000">
                    <a:lumMod val="65000"/>
                    <a:lumOff val="35000"/>
                  </a:srgbClr>
                </a:solidFill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  <a:sym typeface="+mn-lt"/>
              </a:rPr>
              <a:t>能够经常交付可运行的软件</a:t>
            </a:r>
          </a:p>
        </p:txBody>
      </p:sp>
    </p:spTree>
    <p:extLst>
      <p:ext uri="{BB962C8B-B14F-4D97-AF65-F5344CB8AC3E}">
        <p14:creationId xmlns:p14="http://schemas.microsoft.com/office/powerpoint/2010/main" val="3893242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 tmFilter="0,0; .5, 1; 1, 1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150"/>
                            </p:stCondLst>
                            <p:childTnLst>
                              <p:par>
                                <p:cTn id="24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7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450" decel="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45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45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450" decel="100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800"/>
                            </p:stCondLst>
                            <p:childTnLst>
                              <p:par>
                                <p:cTn id="6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0" grpId="0"/>
      <p:bldP spid="12" grpId="0"/>
      <p:bldP spid="14" grpId="1"/>
      <p:bldP spid="95" grpId="0"/>
      <p:bldP spid="96" grpId="0"/>
      <p:bldP spid="9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>
            <a:extLst>
              <a:ext uri="{FF2B5EF4-FFF2-40B4-BE49-F238E27FC236}">
                <a16:creationId xmlns:a16="http://schemas.microsoft.com/office/drawing/2014/main" id="{8BE2544A-9630-4FF8-8BD4-F9BFEA01341A}"/>
              </a:ext>
            </a:extLst>
          </p:cNvPr>
          <p:cNvSpPr txBox="1"/>
          <p:nvPr/>
        </p:nvSpPr>
        <p:spPr>
          <a:xfrm>
            <a:off x="1510474" y="234963"/>
            <a:ext cx="37364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latin typeface="Arial Black" panose="020B0A04020102020204" pitchFamily="34" charset="0"/>
                <a:ea typeface="萝莉体 第二版" panose="02000500000000000000" pitchFamily="2" charset="-122"/>
                <a:cs typeface="萝莉体 第二版" panose="02000500000000000000" pitchFamily="2" charset="-122"/>
              </a:rPr>
              <a:t>开发模型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54C12B5E-224D-47C1-AC2E-F99BE74E6A85}"/>
              </a:ext>
            </a:extLst>
          </p:cNvPr>
          <p:cNvGrpSpPr/>
          <p:nvPr/>
        </p:nvGrpSpPr>
        <p:grpSpPr>
          <a:xfrm>
            <a:off x="230895" y="130347"/>
            <a:ext cx="12227806" cy="963251"/>
            <a:chOff x="230895" y="130347"/>
            <a:chExt cx="12227806" cy="963251"/>
          </a:xfrm>
        </p:grpSpPr>
        <p:sp>
          <p:nvSpPr>
            <p:cNvPr id="6" name="任意多边形: 形状 5">
              <a:extLst>
                <a:ext uri="{FF2B5EF4-FFF2-40B4-BE49-F238E27FC236}">
                  <a16:creationId xmlns:a16="http://schemas.microsoft.com/office/drawing/2014/main" id="{E2DFC5BF-08DA-4CD1-BAD6-2F1A2906817D}"/>
                </a:ext>
              </a:extLst>
            </p:cNvPr>
            <p:cNvSpPr/>
            <p:nvPr/>
          </p:nvSpPr>
          <p:spPr>
            <a:xfrm>
              <a:off x="1497774" y="457552"/>
              <a:ext cx="7455726" cy="372151"/>
            </a:xfrm>
            <a:custGeom>
              <a:avLst/>
              <a:gdLst>
                <a:gd name="connsiteX0" fmla="*/ 0 w 9877777"/>
                <a:gd name="connsiteY0" fmla="*/ 284617 h 420929"/>
                <a:gd name="connsiteX1" fmla="*/ 620889 w 9877777"/>
                <a:gd name="connsiteY1" fmla="*/ 115284 h 420929"/>
                <a:gd name="connsiteX2" fmla="*/ 2302933 w 9877777"/>
                <a:gd name="connsiteY2" fmla="*/ 420084 h 420929"/>
                <a:gd name="connsiteX3" fmla="*/ 4696177 w 9877777"/>
                <a:gd name="connsiteY3" fmla="*/ 2395 h 420929"/>
                <a:gd name="connsiteX4" fmla="*/ 6886222 w 9877777"/>
                <a:gd name="connsiteY4" fmla="*/ 250751 h 420929"/>
                <a:gd name="connsiteX5" fmla="*/ 9098844 w 9877777"/>
                <a:gd name="connsiteY5" fmla="*/ 284617 h 420929"/>
                <a:gd name="connsiteX6" fmla="*/ 9877777 w 9877777"/>
                <a:gd name="connsiteY6" fmla="*/ 149151 h 420929"/>
                <a:gd name="connsiteX0" fmla="*/ 0 w 9877777"/>
                <a:gd name="connsiteY0" fmla="*/ 284617 h 431037"/>
                <a:gd name="connsiteX1" fmla="*/ 595855 w 9877777"/>
                <a:gd name="connsiteY1" fmla="*/ 307195 h 431037"/>
                <a:gd name="connsiteX2" fmla="*/ 2302933 w 9877777"/>
                <a:gd name="connsiteY2" fmla="*/ 420084 h 431037"/>
                <a:gd name="connsiteX3" fmla="*/ 4696177 w 9877777"/>
                <a:gd name="connsiteY3" fmla="*/ 2395 h 431037"/>
                <a:gd name="connsiteX4" fmla="*/ 6886222 w 9877777"/>
                <a:gd name="connsiteY4" fmla="*/ 250751 h 431037"/>
                <a:gd name="connsiteX5" fmla="*/ 9098844 w 9877777"/>
                <a:gd name="connsiteY5" fmla="*/ 284617 h 431037"/>
                <a:gd name="connsiteX6" fmla="*/ 9877777 w 9877777"/>
                <a:gd name="connsiteY6" fmla="*/ 149151 h 431037"/>
                <a:gd name="connsiteX0" fmla="*/ 0 w 9915328"/>
                <a:gd name="connsiteY0" fmla="*/ 194306 h 431977"/>
                <a:gd name="connsiteX1" fmla="*/ 633406 w 9915328"/>
                <a:gd name="connsiteY1" fmla="*/ 307195 h 431977"/>
                <a:gd name="connsiteX2" fmla="*/ 2340484 w 9915328"/>
                <a:gd name="connsiteY2" fmla="*/ 420084 h 431977"/>
                <a:gd name="connsiteX3" fmla="*/ 4733728 w 9915328"/>
                <a:gd name="connsiteY3" fmla="*/ 2395 h 431977"/>
                <a:gd name="connsiteX4" fmla="*/ 6923773 w 9915328"/>
                <a:gd name="connsiteY4" fmla="*/ 250751 h 431977"/>
                <a:gd name="connsiteX5" fmla="*/ 9136395 w 9915328"/>
                <a:gd name="connsiteY5" fmla="*/ 284617 h 431977"/>
                <a:gd name="connsiteX6" fmla="*/ 9915328 w 9915328"/>
                <a:gd name="connsiteY6" fmla="*/ 149151 h 431977"/>
                <a:gd name="connsiteX0" fmla="*/ 0 w 9915328"/>
                <a:gd name="connsiteY0" fmla="*/ 194306 h 431977"/>
                <a:gd name="connsiteX1" fmla="*/ 633406 w 9915328"/>
                <a:gd name="connsiteY1" fmla="*/ 307195 h 431977"/>
                <a:gd name="connsiteX2" fmla="*/ 2340484 w 9915328"/>
                <a:gd name="connsiteY2" fmla="*/ 420084 h 431977"/>
                <a:gd name="connsiteX3" fmla="*/ 4733728 w 9915328"/>
                <a:gd name="connsiteY3" fmla="*/ 2395 h 431977"/>
                <a:gd name="connsiteX4" fmla="*/ 6923773 w 9915328"/>
                <a:gd name="connsiteY4" fmla="*/ 250751 h 431977"/>
                <a:gd name="connsiteX5" fmla="*/ 9136395 w 9915328"/>
                <a:gd name="connsiteY5" fmla="*/ 284617 h 431977"/>
                <a:gd name="connsiteX6" fmla="*/ 9915328 w 9915328"/>
                <a:gd name="connsiteY6" fmla="*/ 149151 h 431977"/>
                <a:gd name="connsiteX0" fmla="*/ 0 w 9915328"/>
                <a:gd name="connsiteY0" fmla="*/ 60818 h 291409"/>
                <a:gd name="connsiteX1" fmla="*/ 633406 w 9915328"/>
                <a:gd name="connsiteY1" fmla="*/ 173707 h 291409"/>
                <a:gd name="connsiteX2" fmla="*/ 2340484 w 9915328"/>
                <a:gd name="connsiteY2" fmla="*/ 286596 h 291409"/>
                <a:gd name="connsiteX3" fmla="*/ 5071684 w 9915328"/>
                <a:gd name="connsiteY3" fmla="*/ 4374 h 291409"/>
                <a:gd name="connsiteX4" fmla="*/ 6923773 w 9915328"/>
                <a:gd name="connsiteY4" fmla="*/ 117263 h 291409"/>
                <a:gd name="connsiteX5" fmla="*/ 9136395 w 9915328"/>
                <a:gd name="connsiteY5" fmla="*/ 151129 h 291409"/>
                <a:gd name="connsiteX6" fmla="*/ 9915328 w 9915328"/>
                <a:gd name="connsiteY6" fmla="*/ 15663 h 291409"/>
                <a:gd name="connsiteX0" fmla="*/ 0 w 9915328"/>
                <a:gd name="connsiteY0" fmla="*/ 163495 h 394086"/>
                <a:gd name="connsiteX1" fmla="*/ 633406 w 9915328"/>
                <a:gd name="connsiteY1" fmla="*/ 276384 h 394086"/>
                <a:gd name="connsiteX2" fmla="*/ 2340484 w 9915328"/>
                <a:gd name="connsiteY2" fmla="*/ 389273 h 394086"/>
                <a:gd name="connsiteX3" fmla="*/ 5071684 w 9915328"/>
                <a:gd name="connsiteY3" fmla="*/ 107051 h 394086"/>
                <a:gd name="connsiteX4" fmla="*/ 6986358 w 9915328"/>
                <a:gd name="connsiteY4" fmla="*/ 5451 h 394086"/>
                <a:gd name="connsiteX5" fmla="*/ 9136395 w 9915328"/>
                <a:gd name="connsiteY5" fmla="*/ 253806 h 394086"/>
                <a:gd name="connsiteX6" fmla="*/ 9915328 w 9915328"/>
                <a:gd name="connsiteY6" fmla="*/ 118340 h 394086"/>
                <a:gd name="connsiteX0" fmla="*/ 0 w 9915328"/>
                <a:gd name="connsiteY0" fmla="*/ 179002 h 409593"/>
                <a:gd name="connsiteX1" fmla="*/ 633406 w 9915328"/>
                <a:gd name="connsiteY1" fmla="*/ 291891 h 409593"/>
                <a:gd name="connsiteX2" fmla="*/ 2340484 w 9915328"/>
                <a:gd name="connsiteY2" fmla="*/ 404780 h 409593"/>
                <a:gd name="connsiteX3" fmla="*/ 5071684 w 9915328"/>
                <a:gd name="connsiteY3" fmla="*/ 122558 h 409593"/>
                <a:gd name="connsiteX4" fmla="*/ 6986358 w 9915328"/>
                <a:gd name="connsiteY4" fmla="*/ 20958 h 409593"/>
                <a:gd name="connsiteX5" fmla="*/ 9136395 w 9915328"/>
                <a:gd name="connsiteY5" fmla="*/ 9669 h 409593"/>
                <a:gd name="connsiteX6" fmla="*/ 9915328 w 9915328"/>
                <a:gd name="connsiteY6" fmla="*/ 133847 h 409593"/>
                <a:gd name="connsiteX0" fmla="*/ 0 w 9915328"/>
                <a:gd name="connsiteY0" fmla="*/ 198509 h 429100"/>
                <a:gd name="connsiteX1" fmla="*/ 633406 w 9915328"/>
                <a:gd name="connsiteY1" fmla="*/ 311398 h 429100"/>
                <a:gd name="connsiteX2" fmla="*/ 2340484 w 9915328"/>
                <a:gd name="connsiteY2" fmla="*/ 424287 h 429100"/>
                <a:gd name="connsiteX3" fmla="*/ 5071684 w 9915328"/>
                <a:gd name="connsiteY3" fmla="*/ 142065 h 429100"/>
                <a:gd name="connsiteX4" fmla="*/ 6986358 w 9915328"/>
                <a:gd name="connsiteY4" fmla="*/ 40465 h 429100"/>
                <a:gd name="connsiteX5" fmla="*/ 9136395 w 9915328"/>
                <a:gd name="connsiteY5" fmla="*/ 29176 h 429100"/>
                <a:gd name="connsiteX6" fmla="*/ 9915328 w 9915328"/>
                <a:gd name="connsiteY6" fmla="*/ 153354 h 429100"/>
                <a:gd name="connsiteX0" fmla="*/ 0 w 9915328"/>
                <a:gd name="connsiteY0" fmla="*/ 158109 h 388700"/>
                <a:gd name="connsiteX1" fmla="*/ 633406 w 9915328"/>
                <a:gd name="connsiteY1" fmla="*/ 270998 h 388700"/>
                <a:gd name="connsiteX2" fmla="*/ 2340484 w 9915328"/>
                <a:gd name="connsiteY2" fmla="*/ 383887 h 388700"/>
                <a:gd name="connsiteX3" fmla="*/ 5071684 w 9915328"/>
                <a:gd name="connsiteY3" fmla="*/ 101665 h 388700"/>
                <a:gd name="connsiteX4" fmla="*/ 6986358 w 9915328"/>
                <a:gd name="connsiteY4" fmla="*/ 65 h 388700"/>
                <a:gd name="connsiteX5" fmla="*/ 8835990 w 9915328"/>
                <a:gd name="connsiteY5" fmla="*/ 112954 h 388700"/>
                <a:gd name="connsiteX6" fmla="*/ 9915328 w 9915328"/>
                <a:gd name="connsiteY6" fmla="*/ 112954 h 388700"/>
                <a:gd name="connsiteX0" fmla="*/ 0 w 9915328"/>
                <a:gd name="connsiteY0" fmla="*/ 158569 h 385714"/>
                <a:gd name="connsiteX1" fmla="*/ 633406 w 9915328"/>
                <a:gd name="connsiteY1" fmla="*/ 271458 h 385714"/>
                <a:gd name="connsiteX2" fmla="*/ 2340484 w 9915328"/>
                <a:gd name="connsiteY2" fmla="*/ 384347 h 385714"/>
                <a:gd name="connsiteX3" fmla="*/ 5270277 w 9915328"/>
                <a:gd name="connsiteY3" fmla="*/ 191025 h 385714"/>
                <a:gd name="connsiteX4" fmla="*/ 6986358 w 9915328"/>
                <a:gd name="connsiteY4" fmla="*/ 525 h 385714"/>
                <a:gd name="connsiteX5" fmla="*/ 8835990 w 9915328"/>
                <a:gd name="connsiteY5" fmla="*/ 113414 h 385714"/>
                <a:gd name="connsiteX6" fmla="*/ 9915328 w 9915328"/>
                <a:gd name="connsiteY6" fmla="*/ 113414 h 385714"/>
                <a:gd name="connsiteX0" fmla="*/ 0 w 9915328"/>
                <a:gd name="connsiteY0" fmla="*/ 158569 h 323756"/>
                <a:gd name="connsiteX1" fmla="*/ 633406 w 9915328"/>
                <a:gd name="connsiteY1" fmla="*/ 271458 h 323756"/>
                <a:gd name="connsiteX2" fmla="*/ 2340484 w 9915328"/>
                <a:gd name="connsiteY2" fmla="*/ 320847 h 323756"/>
                <a:gd name="connsiteX3" fmla="*/ 5270277 w 9915328"/>
                <a:gd name="connsiteY3" fmla="*/ 191025 h 323756"/>
                <a:gd name="connsiteX4" fmla="*/ 6986358 w 9915328"/>
                <a:gd name="connsiteY4" fmla="*/ 525 h 323756"/>
                <a:gd name="connsiteX5" fmla="*/ 8835990 w 9915328"/>
                <a:gd name="connsiteY5" fmla="*/ 113414 h 323756"/>
                <a:gd name="connsiteX6" fmla="*/ 9915328 w 9915328"/>
                <a:gd name="connsiteY6" fmla="*/ 113414 h 323756"/>
                <a:gd name="connsiteX0" fmla="*/ 0 w 9915328"/>
                <a:gd name="connsiteY0" fmla="*/ 95979 h 261166"/>
                <a:gd name="connsiteX1" fmla="*/ 633406 w 9915328"/>
                <a:gd name="connsiteY1" fmla="*/ 208868 h 261166"/>
                <a:gd name="connsiteX2" fmla="*/ 2340484 w 9915328"/>
                <a:gd name="connsiteY2" fmla="*/ 258257 h 261166"/>
                <a:gd name="connsiteX3" fmla="*/ 5270277 w 9915328"/>
                <a:gd name="connsiteY3" fmla="*/ 128435 h 261166"/>
                <a:gd name="connsiteX4" fmla="*/ 8835990 w 9915328"/>
                <a:gd name="connsiteY4" fmla="*/ 50824 h 261166"/>
                <a:gd name="connsiteX5" fmla="*/ 9915328 w 9915328"/>
                <a:gd name="connsiteY5" fmla="*/ 50824 h 261166"/>
                <a:gd name="connsiteX0" fmla="*/ 0 w 9915328"/>
                <a:gd name="connsiteY0" fmla="*/ 201048 h 366235"/>
                <a:gd name="connsiteX1" fmla="*/ 633406 w 9915328"/>
                <a:gd name="connsiteY1" fmla="*/ 313937 h 366235"/>
                <a:gd name="connsiteX2" fmla="*/ 2340484 w 9915328"/>
                <a:gd name="connsiteY2" fmla="*/ 363326 h 366235"/>
                <a:gd name="connsiteX3" fmla="*/ 5270277 w 9915328"/>
                <a:gd name="connsiteY3" fmla="*/ 233504 h 366235"/>
                <a:gd name="connsiteX4" fmla="*/ 7659714 w 9915328"/>
                <a:gd name="connsiteY4" fmla="*/ 28893 h 366235"/>
                <a:gd name="connsiteX5" fmla="*/ 9915328 w 9915328"/>
                <a:gd name="connsiteY5" fmla="*/ 155893 h 366235"/>
                <a:gd name="connsiteX0" fmla="*/ 0 w 9915328"/>
                <a:gd name="connsiteY0" fmla="*/ 173629 h 338816"/>
                <a:gd name="connsiteX1" fmla="*/ 633406 w 9915328"/>
                <a:gd name="connsiteY1" fmla="*/ 286518 h 338816"/>
                <a:gd name="connsiteX2" fmla="*/ 2340484 w 9915328"/>
                <a:gd name="connsiteY2" fmla="*/ 335907 h 338816"/>
                <a:gd name="connsiteX3" fmla="*/ 5270277 w 9915328"/>
                <a:gd name="connsiteY3" fmla="*/ 206085 h 338816"/>
                <a:gd name="connsiteX4" fmla="*/ 7659714 w 9915328"/>
                <a:gd name="connsiteY4" fmla="*/ 1474 h 338816"/>
                <a:gd name="connsiteX5" fmla="*/ 9915328 w 9915328"/>
                <a:gd name="connsiteY5" fmla="*/ 128474 h 338816"/>
                <a:gd name="connsiteX0" fmla="*/ 0 w 10190302"/>
                <a:gd name="connsiteY0" fmla="*/ 174097 h 339284"/>
                <a:gd name="connsiteX1" fmla="*/ 633406 w 10190302"/>
                <a:gd name="connsiteY1" fmla="*/ 286986 h 339284"/>
                <a:gd name="connsiteX2" fmla="*/ 2340484 w 10190302"/>
                <a:gd name="connsiteY2" fmla="*/ 336375 h 339284"/>
                <a:gd name="connsiteX3" fmla="*/ 5270277 w 10190302"/>
                <a:gd name="connsiteY3" fmla="*/ 206553 h 339284"/>
                <a:gd name="connsiteX4" fmla="*/ 7659714 w 10190302"/>
                <a:gd name="connsiteY4" fmla="*/ 1942 h 339284"/>
                <a:gd name="connsiteX5" fmla="*/ 10190302 w 10190302"/>
                <a:gd name="connsiteY5" fmla="*/ 103542 h 339284"/>
                <a:gd name="connsiteX0" fmla="*/ 0 w 10129197"/>
                <a:gd name="connsiteY0" fmla="*/ 85197 h 340405"/>
                <a:gd name="connsiteX1" fmla="*/ 572301 w 10129197"/>
                <a:gd name="connsiteY1" fmla="*/ 286986 h 340405"/>
                <a:gd name="connsiteX2" fmla="*/ 2279379 w 10129197"/>
                <a:gd name="connsiteY2" fmla="*/ 336375 h 340405"/>
                <a:gd name="connsiteX3" fmla="*/ 5209172 w 10129197"/>
                <a:gd name="connsiteY3" fmla="*/ 206553 h 340405"/>
                <a:gd name="connsiteX4" fmla="*/ 7598609 w 10129197"/>
                <a:gd name="connsiteY4" fmla="*/ 1942 h 340405"/>
                <a:gd name="connsiteX5" fmla="*/ 10129197 w 10129197"/>
                <a:gd name="connsiteY5" fmla="*/ 103542 h 340405"/>
                <a:gd name="connsiteX0" fmla="*/ 0 w 10129197"/>
                <a:gd name="connsiteY0" fmla="*/ 85197 h 340405"/>
                <a:gd name="connsiteX1" fmla="*/ 572301 w 10129197"/>
                <a:gd name="connsiteY1" fmla="*/ 286986 h 340405"/>
                <a:gd name="connsiteX2" fmla="*/ 2279379 w 10129197"/>
                <a:gd name="connsiteY2" fmla="*/ 336375 h 340405"/>
                <a:gd name="connsiteX3" fmla="*/ 5209172 w 10129197"/>
                <a:gd name="connsiteY3" fmla="*/ 206553 h 340405"/>
                <a:gd name="connsiteX4" fmla="*/ 7598609 w 10129197"/>
                <a:gd name="connsiteY4" fmla="*/ 1942 h 340405"/>
                <a:gd name="connsiteX5" fmla="*/ 10129197 w 10129197"/>
                <a:gd name="connsiteY5" fmla="*/ 103542 h 340405"/>
                <a:gd name="connsiteX0" fmla="*/ 0 w 10129197"/>
                <a:gd name="connsiteY0" fmla="*/ 85197 h 339169"/>
                <a:gd name="connsiteX1" fmla="*/ 2279379 w 10129197"/>
                <a:gd name="connsiteY1" fmla="*/ 336375 h 339169"/>
                <a:gd name="connsiteX2" fmla="*/ 5209172 w 10129197"/>
                <a:gd name="connsiteY2" fmla="*/ 206553 h 339169"/>
                <a:gd name="connsiteX3" fmla="*/ 7598609 w 10129197"/>
                <a:gd name="connsiteY3" fmla="*/ 1942 h 339169"/>
                <a:gd name="connsiteX4" fmla="*/ 10129197 w 10129197"/>
                <a:gd name="connsiteY4" fmla="*/ 103542 h 339169"/>
                <a:gd name="connsiteX0" fmla="*/ 0 w 10129197"/>
                <a:gd name="connsiteY0" fmla="*/ 85197 h 339169"/>
                <a:gd name="connsiteX1" fmla="*/ 2279379 w 10129197"/>
                <a:gd name="connsiteY1" fmla="*/ 336375 h 339169"/>
                <a:gd name="connsiteX2" fmla="*/ 5209172 w 10129197"/>
                <a:gd name="connsiteY2" fmla="*/ 206553 h 339169"/>
                <a:gd name="connsiteX3" fmla="*/ 7598609 w 10129197"/>
                <a:gd name="connsiteY3" fmla="*/ 1942 h 339169"/>
                <a:gd name="connsiteX4" fmla="*/ 10129197 w 10129197"/>
                <a:gd name="connsiteY4" fmla="*/ 103542 h 339169"/>
                <a:gd name="connsiteX0" fmla="*/ 0 w 10129197"/>
                <a:gd name="connsiteY0" fmla="*/ 118179 h 372151"/>
                <a:gd name="connsiteX1" fmla="*/ 2279379 w 10129197"/>
                <a:gd name="connsiteY1" fmla="*/ 369357 h 372151"/>
                <a:gd name="connsiteX2" fmla="*/ 5209172 w 10129197"/>
                <a:gd name="connsiteY2" fmla="*/ 239535 h 372151"/>
                <a:gd name="connsiteX3" fmla="*/ 7598609 w 10129197"/>
                <a:gd name="connsiteY3" fmla="*/ 34924 h 372151"/>
                <a:gd name="connsiteX4" fmla="*/ 10129197 w 10129197"/>
                <a:gd name="connsiteY4" fmla="*/ 9524 h 372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29197" h="372151">
                  <a:moveTo>
                    <a:pt x="0" y="118179"/>
                  </a:moveTo>
                  <a:cubicBezTo>
                    <a:pt x="245726" y="411808"/>
                    <a:pt x="1411184" y="349131"/>
                    <a:pt x="2279379" y="369357"/>
                  </a:cubicBezTo>
                  <a:cubicBezTo>
                    <a:pt x="3147574" y="389583"/>
                    <a:pt x="4322634" y="295274"/>
                    <a:pt x="5209172" y="239535"/>
                  </a:cubicBezTo>
                  <a:cubicBezTo>
                    <a:pt x="6095710" y="183796"/>
                    <a:pt x="6778605" y="73259"/>
                    <a:pt x="7598609" y="34924"/>
                  </a:cubicBezTo>
                  <a:cubicBezTo>
                    <a:pt x="8418613" y="-3411"/>
                    <a:pt x="10029478" y="-7409"/>
                    <a:pt x="10129197" y="9524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1FB12726-C4DB-43FB-9077-2F510B651ECB}"/>
                </a:ext>
              </a:extLst>
            </p:cNvPr>
            <p:cNvSpPr txBox="1"/>
            <p:nvPr/>
          </p:nvSpPr>
          <p:spPr>
            <a:xfrm>
              <a:off x="8585453" y="260008"/>
              <a:ext cx="387324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dirty="0">
                  <a:latin typeface="Arial Black" panose="020B0A04020102020204" pitchFamily="34" charset="0"/>
                  <a:ea typeface="萝莉体 第二版" panose="02000500000000000000" pitchFamily="2" charset="-122"/>
                  <a:cs typeface="萝莉体 第二版" panose="02000500000000000000" pitchFamily="2" charset="-122"/>
                </a:rPr>
                <a:t>Ｔｈｅ　Ｐａｒｔ　Ｏｎｅ</a:t>
              </a:r>
            </a:p>
          </p:txBody>
        </p:sp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CDE2C3C4-1419-4DE7-AE83-59E2473FA2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0895" y="130347"/>
              <a:ext cx="1335140" cy="963251"/>
            </a:xfrm>
            <a:prstGeom prst="rect">
              <a:avLst/>
            </a:prstGeom>
          </p:spPr>
        </p:pic>
      </p:grpSp>
      <p:pic>
        <p:nvPicPr>
          <p:cNvPr id="8" name="图片 7">
            <a:extLst>
              <a:ext uri="{FF2B5EF4-FFF2-40B4-BE49-F238E27FC236}">
                <a16:creationId xmlns:a16="http://schemas.microsoft.com/office/drawing/2014/main" id="{005EFDF9-A499-45B7-B7AA-39AD0A7791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91608" y="4705405"/>
            <a:ext cx="2462997" cy="215207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C76532E-F74B-4995-82EF-7CFFD97709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6199" y="5614536"/>
            <a:ext cx="969348" cy="951058"/>
          </a:xfrm>
          <a:prstGeom prst="rect">
            <a:avLst/>
          </a:prstGeom>
        </p:spPr>
      </p:pic>
      <p:grpSp>
        <p:nvGrpSpPr>
          <p:cNvPr id="3" name="组合 2">
            <a:extLst>
              <a:ext uri="{FF2B5EF4-FFF2-40B4-BE49-F238E27FC236}">
                <a16:creationId xmlns:a16="http://schemas.microsoft.com/office/drawing/2014/main" id="{2F220E75-40C2-BD41-9AC2-04879ABCE2B0}"/>
              </a:ext>
            </a:extLst>
          </p:cNvPr>
          <p:cNvGrpSpPr/>
          <p:nvPr/>
        </p:nvGrpSpPr>
        <p:grpSpPr>
          <a:xfrm>
            <a:off x="2219787" y="1229085"/>
            <a:ext cx="7334170" cy="4699768"/>
            <a:chOff x="2219787" y="1229085"/>
            <a:chExt cx="7334170" cy="4699768"/>
          </a:xfrm>
        </p:grpSpPr>
        <p:pic>
          <p:nvPicPr>
            <p:cNvPr id="17" name="Picture 2">
              <a:extLst>
                <a:ext uri="{FF2B5EF4-FFF2-40B4-BE49-F238E27FC236}">
                  <a16:creationId xmlns:a16="http://schemas.microsoft.com/office/drawing/2014/main" id="{1C0BA8D4-EE61-D44E-AEC0-52FA5FC952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19787" y="1229085"/>
              <a:ext cx="7334170" cy="4699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CC7DB614-1BDD-4C46-992A-76D00356305F}"/>
                </a:ext>
              </a:extLst>
            </p:cNvPr>
            <p:cNvSpPr/>
            <p:nvPr/>
          </p:nvSpPr>
          <p:spPr>
            <a:xfrm>
              <a:off x="7570839" y="5014452"/>
              <a:ext cx="1983118" cy="9144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127659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 tmFilter="0,0; .5, 1; 1, 1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>
            <a:extLst>
              <a:ext uri="{FF2B5EF4-FFF2-40B4-BE49-F238E27FC236}">
                <a16:creationId xmlns:a16="http://schemas.microsoft.com/office/drawing/2014/main" id="{8BE2544A-9630-4FF8-8BD4-F9BFEA01341A}"/>
              </a:ext>
            </a:extLst>
          </p:cNvPr>
          <p:cNvSpPr txBox="1"/>
          <p:nvPr/>
        </p:nvSpPr>
        <p:spPr>
          <a:xfrm>
            <a:off x="1510474" y="234963"/>
            <a:ext cx="37364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latin typeface="Arial Black" panose="020B0A04020102020204" pitchFamily="34" charset="0"/>
                <a:ea typeface="萝莉体 第二版" panose="02000500000000000000" pitchFamily="2" charset="-122"/>
                <a:cs typeface="萝莉体 第二版" panose="02000500000000000000" pitchFamily="2" charset="-122"/>
              </a:rPr>
              <a:t>人员任务分配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54C12B5E-224D-47C1-AC2E-F99BE74E6A85}"/>
              </a:ext>
            </a:extLst>
          </p:cNvPr>
          <p:cNvGrpSpPr/>
          <p:nvPr/>
        </p:nvGrpSpPr>
        <p:grpSpPr>
          <a:xfrm>
            <a:off x="230895" y="130347"/>
            <a:ext cx="12227806" cy="963251"/>
            <a:chOff x="230895" y="130347"/>
            <a:chExt cx="12227806" cy="963251"/>
          </a:xfrm>
        </p:grpSpPr>
        <p:sp>
          <p:nvSpPr>
            <p:cNvPr id="6" name="任意多边形: 形状 5">
              <a:extLst>
                <a:ext uri="{FF2B5EF4-FFF2-40B4-BE49-F238E27FC236}">
                  <a16:creationId xmlns:a16="http://schemas.microsoft.com/office/drawing/2014/main" id="{E2DFC5BF-08DA-4CD1-BAD6-2F1A2906817D}"/>
                </a:ext>
              </a:extLst>
            </p:cNvPr>
            <p:cNvSpPr/>
            <p:nvPr/>
          </p:nvSpPr>
          <p:spPr>
            <a:xfrm>
              <a:off x="1497774" y="457552"/>
              <a:ext cx="7455726" cy="372151"/>
            </a:xfrm>
            <a:custGeom>
              <a:avLst/>
              <a:gdLst>
                <a:gd name="connsiteX0" fmla="*/ 0 w 9877777"/>
                <a:gd name="connsiteY0" fmla="*/ 284617 h 420929"/>
                <a:gd name="connsiteX1" fmla="*/ 620889 w 9877777"/>
                <a:gd name="connsiteY1" fmla="*/ 115284 h 420929"/>
                <a:gd name="connsiteX2" fmla="*/ 2302933 w 9877777"/>
                <a:gd name="connsiteY2" fmla="*/ 420084 h 420929"/>
                <a:gd name="connsiteX3" fmla="*/ 4696177 w 9877777"/>
                <a:gd name="connsiteY3" fmla="*/ 2395 h 420929"/>
                <a:gd name="connsiteX4" fmla="*/ 6886222 w 9877777"/>
                <a:gd name="connsiteY4" fmla="*/ 250751 h 420929"/>
                <a:gd name="connsiteX5" fmla="*/ 9098844 w 9877777"/>
                <a:gd name="connsiteY5" fmla="*/ 284617 h 420929"/>
                <a:gd name="connsiteX6" fmla="*/ 9877777 w 9877777"/>
                <a:gd name="connsiteY6" fmla="*/ 149151 h 420929"/>
                <a:gd name="connsiteX0" fmla="*/ 0 w 9877777"/>
                <a:gd name="connsiteY0" fmla="*/ 284617 h 431037"/>
                <a:gd name="connsiteX1" fmla="*/ 595855 w 9877777"/>
                <a:gd name="connsiteY1" fmla="*/ 307195 h 431037"/>
                <a:gd name="connsiteX2" fmla="*/ 2302933 w 9877777"/>
                <a:gd name="connsiteY2" fmla="*/ 420084 h 431037"/>
                <a:gd name="connsiteX3" fmla="*/ 4696177 w 9877777"/>
                <a:gd name="connsiteY3" fmla="*/ 2395 h 431037"/>
                <a:gd name="connsiteX4" fmla="*/ 6886222 w 9877777"/>
                <a:gd name="connsiteY4" fmla="*/ 250751 h 431037"/>
                <a:gd name="connsiteX5" fmla="*/ 9098844 w 9877777"/>
                <a:gd name="connsiteY5" fmla="*/ 284617 h 431037"/>
                <a:gd name="connsiteX6" fmla="*/ 9877777 w 9877777"/>
                <a:gd name="connsiteY6" fmla="*/ 149151 h 431037"/>
                <a:gd name="connsiteX0" fmla="*/ 0 w 9915328"/>
                <a:gd name="connsiteY0" fmla="*/ 194306 h 431977"/>
                <a:gd name="connsiteX1" fmla="*/ 633406 w 9915328"/>
                <a:gd name="connsiteY1" fmla="*/ 307195 h 431977"/>
                <a:gd name="connsiteX2" fmla="*/ 2340484 w 9915328"/>
                <a:gd name="connsiteY2" fmla="*/ 420084 h 431977"/>
                <a:gd name="connsiteX3" fmla="*/ 4733728 w 9915328"/>
                <a:gd name="connsiteY3" fmla="*/ 2395 h 431977"/>
                <a:gd name="connsiteX4" fmla="*/ 6923773 w 9915328"/>
                <a:gd name="connsiteY4" fmla="*/ 250751 h 431977"/>
                <a:gd name="connsiteX5" fmla="*/ 9136395 w 9915328"/>
                <a:gd name="connsiteY5" fmla="*/ 284617 h 431977"/>
                <a:gd name="connsiteX6" fmla="*/ 9915328 w 9915328"/>
                <a:gd name="connsiteY6" fmla="*/ 149151 h 431977"/>
                <a:gd name="connsiteX0" fmla="*/ 0 w 9915328"/>
                <a:gd name="connsiteY0" fmla="*/ 194306 h 431977"/>
                <a:gd name="connsiteX1" fmla="*/ 633406 w 9915328"/>
                <a:gd name="connsiteY1" fmla="*/ 307195 h 431977"/>
                <a:gd name="connsiteX2" fmla="*/ 2340484 w 9915328"/>
                <a:gd name="connsiteY2" fmla="*/ 420084 h 431977"/>
                <a:gd name="connsiteX3" fmla="*/ 4733728 w 9915328"/>
                <a:gd name="connsiteY3" fmla="*/ 2395 h 431977"/>
                <a:gd name="connsiteX4" fmla="*/ 6923773 w 9915328"/>
                <a:gd name="connsiteY4" fmla="*/ 250751 h 431977"/>
                <a:gd name="connsiteX5" fmla="*/ 9136395 w 9915328"/>
                <a:gd name="connsiteY5" fmla="*/ 284617 h 431977"/>
                <a:gd name="connsiteX6" fmla="*/ 9915328 w 9915328"/>
                <a:gd name="connsiteY6" fmla="*/ 149151 h 431977"/>
                <a:gd name="connsiteX0" fmla="*/ 0 w 9915328"/>
                <a:gd name="connsiteY0" fmla="*/ 60818 h 291409"/>
                <a:gd name="connsiteX1" fmla="*/ 633406 w 9915328"/>
                <a:gd name="connsiteY1" fmla="*/ 173707 h 291409"/>
                <a:gd name="connsiteX2" fmla="*/ 2340484 w 9915328"/>
                <a:gd name="connsiteY2" fmla="*/ 286596 h 291409"/>
                <a:gd name="connsiteX3" fmla="*/ 5071684 w 9915328"/>
                <a:gd name="connsiteY3" fmla="*/ 4374 h 291409"/>
                <a:gd name="connsiteX4" fmla="*/ 6923773 w 9915328"/>
                <a:gd name="connsiteY4" fmla="*/ 117263 h 291409"/>
                <a:gd name="connsiteX5" fmla="*/ 9136395 w 9915328"/>
                <a:gd name="connsiteY5" fmla="*/ 151129 h 291409"/>
                <a:gd name="connsiteX6" fmla="*/ 9915328 w 9915328"/>
                <a:gd name="connsiteY6" fmla="*/ 15663 h 291409"/>
                <a:gd name="connsiteX0" fmla="*/ 0 w 9915328"/>
                <a:gd name="connsiteY0" fmla="*/ 163495 h 394086"/>
                <a:gd name="connsiteX1" fmla="*/ 633406 w 9915328"/>
                <a:gd name="connsiteY1" fmla="*/ 276384 h 394086"/>
                <a:gd name="connsiteX2" fmla="*/ 2340484 w 9915328"/>
                <a:gd name="connsiteY2" fmla="*/ 389273 h 394086"/>
                <a:gd name="connsiteX3" fmla="*/ 5071684 w 9915328"/>
                <a:gd name="connsiteY3" fmla="*/ 107051 h 394086"/>
                <a:gd name="connsiteX4" fmla="*/ 6986358 w 9915328"/>
                <a:gd name="connsiteY4" fmla="*/ 5451 h 394086"/>
                <a:gd name="connsiteX5" fmla="*/ 9136395 w 9915328"/>
                <a:gd name="connsiteY5" fmla="*/ 253806 h 394086"/>
                <a:gd name="connsiteX6" fmla="*/ 9915328 w 9915328"/>
                <a:gd name="connsiteY6" fmla="*/ 118340 h 394086"/>
                <a:gd name="connsiteX0" fmla="*/ 0 w 9915328"/>
                <a:gd name="connsiteY0" fmla="*/ 179002 h 409593"/>
                <a:gd name="connsiteX1" fmla="*/ 633406 w 9915328"/>
                <a:gd name="connsiteY1" fmla="*/ 291891 h 409593"/>
                <a:gd name="connsiteX2" fmla="*/ 2340484 w 9915328"/>
                <a:gd name="connsiteY2" fmla="*/ 404780 h 409593"/>
                <a:gd name="connsiteX3" fmla="*/ 5071684 w 9915328"/>
                <a:gd name="connsiteY3" fmla="*/ 122558 h 409593"/>
                <a:gd name="connsiteX4" fmla="*/ 6986358 w 9915328"/>
                <a:gd name="connsiteY4" fmla="*/ 20958 h 409593"/>
                <a:gd name="connsiteX5" fmla="*/ 9136395 w 9915328"/>
                <a:gd name="connsiteY5" fmla="*/ 9669 h 409593"/>
                <a:gd name="connsiteX6" fmla="*/ 9915328 w 9915328"/>
                <a:gd name="connsiteY6" fmla="*/ 133847 h 409593"/>
                <a:gd name="connsiteX0" fmla="*/ 0 w 9915328"/>
                <a:gd name="connsiteY0" fmla="*/ 198509 h 429100"/>
                <a:gd name="connsiteX1" fmla="*/ 633406 w 9915328"/>
                <a:gd name="connsiteY1" fmla="*/ 311398 h 429100"/>
                <a:gd name="connsiteX2" fmla="*/ 2340484 w 9915328"/>
                <a:gd name="connsiteY2" fmla="*/ 424287 h 429100"/>
                <a:gd name="connsiteX3" fmla="*/ 5071684 w 9915328"/>
                <a:gd name="connsiteY3" fmla="*/ 142065 h 429100"/>
                <a:gd name="connsiteX4" fmla="*/ 6986358 w 9915328"/>
                <a:gd name="connsiteY4" fmla="*/ 40465 h 429100"/>
                <a:gd name="connsiteX5" fmla="*/ 9136395 w 9915328"/>
                <a:gd name="connsiteY5" fmla="*/ 29176 h 429100"/>
                <a:gd name="connsiteX6" fmla="*/ 9915328 w 9915328"/>
                <a:gd name="connsiteY6" fmla="*/ 153354 h 429100"/>
                <a:gd name="connsiteX0" fmla="*/ 0 w 9915328"/>
                <a:gd name="connsiteY0" fmla="*/ 158109 h 388700"/>
                <a:gd name="connsiteX1" fmla="*/ 633406 w 9915328"/>
                <a:gd name="connsiteY1" fmla="*/ 270998 h 388700"/>
                <a:gd name="connsiteX2" fmla="*/ 2340484 w 9915328"/>
                <a:gd name="connsiteY2" fmla="*/ 383887 h 388700"/>
                <a:gd name="connsiteX3" fmla="*/ 5071684 w 9915328"/>
                <a:gd name="connsiteY3" fmla="*/ 101665 h 388700"/>
                <a:gd name="connsiteX4" fmla="*/ 6986358 w 9915328"/>
                <a:gd name="connsiteY4" fmla="*/ 65 h 388700"/>
                <a:gd name="connsiteX5" fmla="*/ 8835990 w 9915328"/>
                <a:gd name="connsiteY5" fmla="*/ 112954 h 388700"/>
                <a:gd name="connsiteX6" fmla="*/ 9915328 w 9915328"/>
                <a:gd name="connsiteY6" fmla="*/ 112954 h 388700"/>
                <a:gd name="connsiteX0" fmla="*/ 0 w 9915328"/>
                <a:gd name="connsiteY0" fmla="*/ 158569 h 385714"/>
                <a:gd name="connsiteX1" fmla="*/ 633406 w 9915328"/>
                <a:gd name="connsiteY1" fmla="*/ 271458 h 385714"/>
                <a:gd name="connsiteX2" fmla="*/ 2340484 w 9915328"/>
                <a:gd name="connsiteY2" fmla="*/ 384347 h 385714"/>
                <a:gd name="connsiteX3" fmla="*/ 5270277 w 9915328"/>
                <a:gd name="connsiteY3" fmla="*/ 191025 h 385714"/>
                <a:gd name="connsiteX4" fmla="*/ 6986358 w 9915328"/>
                <a:gd name="connsiteY4" fmla="*/ 525 h 385714"/>
                <a:gd name="connsiteX5" fmla="*/ 8835990 w 9915328"/>
                <a:gd name="connsiteY5" fmla="*/ 113414 h 385714"/>
                <a:gd name="connsiteX6" fmla="*/ 9915328 w 9915328"/>
                <a:gd name="connsiteY6" fmla="*/ 113414 h 385714"/>
                <a:gd name="connsiteX0" fmla="*/ 0 w 9915328"/>
                <a:gd name="connsiteY0" fmla="*/ 158569 h 323756"/>
                <a:gd name="connsiteX1" fmla="*/ 633406 w 9915328"/>
                <a:gd name="connsiteY1" fmla="*/ 271458 h 323756"/>
                <a:gd name="connsiteX2" fmla="*/ 2340484 w 9915328"/>
                <a:gd name="connsiteY2" fmla="*/ 320847 h 323756"/>
                <a:gd name="connsiteX3" fmla="*/ 5270277 w 9915328"/>
                <a:gd name="connsiteY3" fmla="*/ 191025 h 323756"/>
                <a:gd name="connsiteX4" fmla="*/ 6986358 w 9915328"/>
                <a:gd name="connsiteY4" fmla="*/ 525 h 323756"/>
                <a:gd name="connsiteX5" fmla="*/ 8835990 w 9915328"/>
                <a:gd name="connsiteY5" fmla="*/ 113414 h 323756"/>
                <a:gd name="connsiteX6" fmla="*/ 9915328 w 9915328"/>
                <a:gd name="connsiteY6" fmla="*/ 113414 h 323756"/>
                <a:gd name="connsiteX0" fmla="*/ 0 w 9915328"/>
                <a:gd name="connsiteY0" fmla="*/ 95979 h 261166"/>
                <a:gd name="connsiteX1" fmla="*/ 633406 w 9915328"/>
                <a:gd name="connsiteY1" fmla="*/ 208868 h 261166"/>
                <a:gd name="connsiteX2" fmla="*/ 2340484 w 9915328"/>
                <a:gd name="connsiteY2" fmla="*/ 258257 h 261166"/>
                <a:gd name="connsiteX3" fmla="*/ 5270277 w 9915328"/>
                <a:gd name="connsiteY3" fmla="*/ 128435 h 261166"/>
                <a:gd name="connsiteX4" fmla="*/ 8835990 w 9915328"/>
                <a:gd name="connsiteY4" fmla="*/ 50824 h 261166"/>
                <a:gd name="connsiteX5" fmla="*/ 9915328 w 9915328"/>
                <a:gd name="connsiteY5" fmla="*/ 50824 h 261166"/>
                <a:gd name="connsiteX0" fmla="*/ 0 w 9915328"/>
                <a:gd name="connsiteY0" fmla="*/ 201048 h 366235"/>
                <a:gd name="connsiteX1" fmla="*/ 633406 w 9915328"/>
                <a:gd name="connsiteY1" fmla="*/ 313937 h 366235"/>
                <a:gd name="connsiteX2" fmla="*/ 2340484 w 9915328"/>
                <a:gd name="connsiteY2" fmla="*/ 363326 h 366235"/>
                <a:gd name="connsiteX3" fmla="*/ 5270277 w 9915328"/>
                <a:gd name="connsiteY3" fmla="*/ 233504 h 366235"/>
                <a:gd name="connsiteX4" fmla="*/ 7659714 w 9915328"/>
                <a:gd name="connsiteY4" fmla="*/ 28893 h 366235"/>
                <a:gd name="connsiteX5" fmla="*/ 9915328 w 9915328"/>
                <a:gd name="connsiteY5" fmla="*/ 155893 h 366235"/>
                <a:gd name="connsiteX0" fmla="*/ 0 w 9915328"/>
                <a:gd name="connsiteY0" fmla="*/ 173629 h 338816"/>
                <a:gd name="connsiteX1" fmla="*/ 633406 w 9915328"/>
                <a:gd name="connsiteY1" fmla="*/ 286518 h 338816"/>
                <a:gd name="connsiteX2" fmla="*/ 2340484 w 9915328"/>
                <a:gd name="connsiteY2" fmla="*/ 335907 h 338816"/>
                <a:gd name="connsiteX3" fmla="*/ 5270277 w 9915328"/>
                <a:gd name="connsiteY3" fmla="*/ 206085 h 338816"/>
                <a:gd name="connsiteX4" fmla="*/ 7659714 w 9915328"/>
                <a:gd name="connsiteY4" fmla="*/ 1474 h 338816"/>
                <a:gd name="connsiteX5" fmla="*/ 9915328 w 9915328"/>
                <a:gd name="connsiteY5" fmla="*/ 128474 h 338816"/>
                <a:gd name="connsiteX0" fmla="*/ 0 w 10190302"/>
                <a:gd name="connsiteY0" fmla="*/ 174097 h 339284"/>
                <a:gd name="connsiteX1" fmla="*/ 633406 w 10190302"/>
                <a:gd name="connsiteY1" fmla="*/ 286986 h 339284"/>
                <a:gd name="connsiteX2" fmla="*/ 2340484 w 10190302"/>
                <a:gd name="connsiteY2" fmla="*/ 336375 h 339284"/>
                <a:gd name="connsiteX3" fmla="*/ 5270277 w 10190302"/>
                <a:gd name="connsiteY3" fmla="*/ 206553 h 339284"/>
                <a:gd name="connsiteX4" fmla="*/ 7659714 w 10190302"/>
                <a:gd name="connsiteY4" fmla="*/ 1942 h 339284"/>
                <a:gd name="connsiteX5" fmla="*/ 10190302 w 10190302"/>
                <a:gd name="connsiteY5" fmla="*/ 103542 h 339284"/>
                <a:gd name="connsiteX0" fmla="*/ 0 w 10129197"/>
                <a:gd name="connsiteY0" fmla="*/ 85197 h 340405"/>
                <a:gd name="connsiteX1" fmla="*/ 572301 w 10129197"/>
                <a:gd name="connsiteY1" fmla="*/ 286986 h 340405"/>
                <a:gd name="connsiteX2" fmla="*/ 2279379 w 10129197"/>
                <a:gd name="connsiteY2" fmla="*/ 336375 h 340405"/>
                <a:gd name="connsiteX3" fmla="*/ 5209172 w 10129197"/>
                <a:gd name="connsiteY3" fmla="*/ 206553 h 340405"/>
                <a:gd name="connsiteX4" fmla="*/ 7598609 w 10129197"/>
                <a:gd name="connsiteY4" fmla="*/ 1942 h 340405"/>
                <a:gd name="connsiteX5" fmla="*/ 10129197 w 10129197"/>
                <a:gd name="connsiteY5" fmla="*/ 103542 h 340405"/>
                <a:gd name="connsiteX0" fmla="*/ 0 w 10129197"/>
                <a:gd name="connsiteY0" fmla="*/ 85197 h 340405"/>
                <a:gd name="connsiteX1" fmla="*/ 572301 w 10129197"/>
                <a:gd name="connsiteY1" fmla="*/ 286986 h 340405"/>
                <a:gd name="connsiteX2" fmla="*/ 2279379 w 10129197"/>
                <a:gd name="connsiteY2" fmla="*/ 336375 h 340405"/>
                <a:gd name="connsiteX3" fmla="*/ 5209172 w 10129197"/>
                <a:gd name="connsiteY3" fmla="*/ 206553 h 340405"/>
                <a:gd name="connsiteX4" fmla="*/ 7598609 w 10129197"/>
                <a:gd name="connsiteY4" fmla="*/ 1942 h 340405"/>
                <a:gd name="connsiteX5" fmla="*/ 10129197 w 10129197"/>
                <a:gd name="connsiteY5" fmla="*/ 103542 h 340405"/>
                <a:gd name="connsiteX0" fmla="*/ 0 w 10129197"/>
                <a:gd name="connsiteY0" fmla="*/ 85197 h 339169"/>
                <a:gd name="connsiteX1" fmla="*/ 2279379 w 10129197"/>
                <a:gd name="connsiteY1" fmla="*/ 336375 h 339169"/>
                <a:gd name="connsiteX2" fmla="*/ 5209172 w 10129197"/>
                <a:gd name="connsiteY2" fmla="*/ 206553 h 339169"/>
                <a:gd name="connsiteX3" fmla="*/ 7598609 w 10129197"/>
                <a:gd name="connsiteY3" fmla="*/ 1942 h 339169"/>
                <a:gd name="connsiteX4" fmla="*/ 10129197 w 10129197"/>
                <a:gd name="connsiteY4" fmla="*/ 103542 h 339169"/>
                <a:gd name="connsiteX0" fmla="*/ 0 w 10129197"/>
                <a:gd name="connsiteY0" fmla="*/ 85197 h 339169"/>
                <a:gd name="connsiteX1" fmla="*/ 2279379 w 10129197"/>
                <a:gd name="connsiteY1" fmla="*/ 336375 h 339169"/>
                <a:gd name="connsiteX2" fmla="*/ 5209172 w 10129197"/>
                <a:gd name="connsiteY2" fmla="*/ 206553 h 339169"/>
                <a:gd name="connsiteX3" fmla="*/ 7598609 w 10129197"/>
                <a:gd name="connsiteY3" fmla="*/ 1942 h 339169"/>
                <a:gd name="connsiteX4" fmla="*/ 10129197 w 10129197"/>
                <a:gd name="connsiteY4" fmla="*/ 103542 h 339169"/>
                <a:gd name="connsiteX0" fmla="*/ 0 w 10129197"/>
                <a:gd name="connsiteY0" fmla="*/ 118179 h 372151"/>
                <a:gd name="connsiteX1" fmla="*/ 2279379 w 10129197"/>
                <a:gd name="connsiteY1" fmla="*/ 369357 h 372151"/>
                <a:gd name="connsiteX2" fmla="*/ 5209172 w 10129197"/>
                <a:gd name="connsiteY2" fmla="*/ 239535 h 372151"/>
                <a:gd name="connsiteX3" fmla="*/ 7598609 w 10129197"/>
                <a:gd name="connsiteY3" fmla="*/ 34924 h 372151"/>
                <a:gd name="connsiteX4" fmla="*/ 10129197 w 10129197"/>
                <a:gd name="connsiteY4" fmla="*/ 9524 h 372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29197" h="372151">
                  <a:moveTo>
                    <a:pt x="0" y="118179"/>
                  </a:moveTo>
                  <a:cubicBezTo>
                    <a:pt x="245726" y="411808"/>
                    <a:pt x="1411184" y="349131"/>
                    <a:pt x="2279379" y="369357"/>
                  </a:cubicBezTo>
                  <a:cubicBezTo>
                    <a:pt x="3147574" y="389583"/>
                    <a:pt x="4322634" y="295274"/>
                    <a:pt x="5209172" y="239535"/>
                  </a:cubicBezTo>
                  <a:cubicBezTo>
                    <a:pt x="6095710" y="183796"/>
                    <a:pt x="6778605" y="73259"/>
                    <a:pt x="7598609" y="34924"/>
                  </a:cubicBezTo>
                  <a:cubicBezTo>
                    <a:pt x="8418613" y="-3411"/>
                    <a:pt x="10029478" y="-7409"/>
                    <a:pt x="10129197" y="9524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1FB12726-C4DB-43FB-9077-2F510B651ECB}"/>
                </a:ext>
              </a:extLst>
            </p:cNvPr>
            <p:cNvSpPr txBox="1"/>
            <p:nvPr/>
          </p:nvSpPr>
          <p:spPr>
            <a:xfrm>
              <a:off x="8585453" y="260008"/>
              <a:ext cx="387324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dirty="0">
                  <a:latin typeface="Arial Black" panose="020B0A04020102020204" pitchFamily="34" charset="0"/>
                  <a:ea typeface="萝莉体 第二版" panose="02000500000000000000" pitchFamily="2" charset="-122"/>
                  <a:cs typeface="萝莉体 第二版" panose="02000500000000000000" pitchFamily="2" charset="-122"/>
                </a:rPr>
                <a:t>Ｔｈｅ　Ｐａｒｔ　Ｏｎｅ</a:t>
              </a:r>
            </a:p>
          </p:txBody>
        </p:sp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CDE2C3C4-1419-4DE7-AE83-59E2473FA2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0895" y="130347"/>
              <a:ext cx="1335140" cy="963251"/>
            </a:xfrm>
            <a:prstGeom prst="rect">
              <a:avLst/>
            </a:prstGeom>
          </p:spPr>
        </p:pic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A23AE8DA-3CF7-AB4B-8DCE-A92AD5522A62}"/>
              </a:ext>
            </a:extLst>
          </p:cNvPr>
          <p:cNvGrpSpPr/>
          <p:nvPr/>
        </p:nvGrpSpPr>
        <p:grpSpPr>
          <a:xfrm>
            <a:off x="178184" y="1764932"/>
            <a:ext cx="8011856" cy="4360639"/>
            <a:chOff x="1566035" y="1420803"/>
            <a:chExt cx="8011856" cy="4360639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54CD4FF1-CBF7-2240-B945-36C003F4A95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66035" y="1420803"/>
              <a:ext cx="8011856" cy="4286455"/>
            </a:xfrm>
            <a:prstGeom prst="rect">
              <a:avLst/>
            </a:prstGeom>
          </p:spPr>
        </p:pic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9257D008-C168-D54C-A387-0A32C0F9D3F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847504" y="1854327"/>
              <a:ext cx="664341" cy="664341"/>
            </a:xfrm>
            <a:prstGeom prst="rect">
              <a:avLst/>
            </a:prstGeom>
          </p:spPr>
        </p:pic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9AE757BC-B12D-4842-A6B5-3C0933D6978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20791983">
              <a:off x="7583112" y="1658443"/>
              <a:ext cx="695349" cy="694129"/>
            </a:xfrm>
            <a:prstGeom prst="rect">
              <a:avLst/>
            </a:prstGeom>
          </p:spPr>
        </p:pic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FB607C25-0C5F-6A47-81F3-32A16190D47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036122" y="1849588"/>
              <a:ext cx="677237" cy="677237"/>
            </a:xfrm>
            <a:prstGeom prst="rect">
              <a:avLst/>
            </a:prstGeom>
          </p:spPr>
        </p:pic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81E5239A-B850-A14F-89C6-F914C88D20B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 rot="305199">
              <a:off x="2076679" y="1877954"/>
              <a:ext cx="669659" cy="670790"/>
            </a:xfrm>
            <a:prstGeom prst="rect">
              <a:avLst/>
            </a:prstGeom>
          </p:spPr>
        </p:pic>
        <p:cxnSp>
          <p:nvCxnSpPr>
            <p:cNvPr id="10" name="直线连接符 9">
              <a:extLst>
                <a:ext uri="{FF2B5EF4-FFF2-40B4-BE49-F238E27FC236}">
                  <a16:creationId xmlns:a16="http://schemas.microsoft.com/office/drawing/2014/main" id="{ACD31D38-F09B-DF43-A9A6-CFA78772076C}"/>
                </a:ext>
              </a:extLst>
            </p:cNvPr>
            <p:cNvCxnSpPr/>
            <p:nvPr/>
          </p:nvCxnSpPr>
          <p:spPr>
            <a:xfrm>
              <a:off x="2300748" y="5614536"/>
              <a:ext cx="2412611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线连接符 19">
              <a:extLst>
                <a:ext uri="{FF2B5EF4-FFF2-40B4-BE49-F238E27FC236}">
                  <a16:creationId xmlns:a16="http://schemas.microsoft.com/office/drawing/2014/main" id="{261E1DDA-1A90-D441-82C2-D9439D9EE073}"/>
                </a:ext>
              </a:extLst>
            </p:cNvPr>
            <p:cNvCxnSpPr/>
            <p:nvPr/>
          </p:nvCxnSpPr>
          <p:spPr>
            <a:xfrm>
              <a:off x="2300748" y="5491633"/>
              <a:ext cx="2412611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18976E60-0D14-A047-B63B-AF118C80DD71}"/>
                </a:ext>
              </a:extLst>
            </p:cNvPr>
            <p:cNvSpPr/>
            <p:nvPr/>
          </p:nvSpPr>
          <p:spPr>
            <a:xfrm>
              <a:off x="4713359" y="5258222"/>
              <a:ext cx="2377574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CN" altLang="en-US" sz="2800" b="1" cap="none" spc="50" dirty="0">
                  <a:ln w="9525" cmpd="sng">
                    <a:solidFill>
                      <a:schemeClr val="accent1"/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</a:rPr>
                <a:t>欢迎需求变更</a:t>
              </a:r>
            </a:p>
          </p:txBody>
        </p:sp>
      </p:grpSp>
      <p:sp>
        <p:nvSpPr>
          <p:cNvPr id="25" name="线形标注 2 (带强调线) 24">
            <a:extLst>
              <a:ext uri="{FF2B5EF4-FFF2-40B4-BE49-F238E27FC236}">
                <a16:creationId xmlns:a16="http://schemas.microsoft.com/office/drawing/2014/main" id="{3B644B21-87E1-394F-A24D-34F4E0FC5538}"/>
              </a:ext>
            </a:extLst>
          </p:cNvPr>
          <p:cNvSpPr/>
          <p:nvPr/>
        </p:nvSpPr>
        <p:spPr>
          <a:xfrm>
            <a:off x="9035845" y="1215526"/>
            <a:ext cx="2644878" cy="571592"/>
          </a:xfrm>
          <a:prstGeom prst="accentCallout2">
            <a:avLst>
              <a:gd name="adj1" fmla="val 18750"/>
              <a:gd name="adj2" fmla="val -8333"/>
              <a:gd name="adj3" fmla="val 23911"/>
              <a:gd name="adj4" fmla="val -83582"/>
              <a:gd name="adj5" fmla="val 165825"/>
              <a:gd name="adj6" fmla="val -121760"/>
            </a:avLst>
          </a:prstGeom>
          <a:solidFill>
            <a:schemeClr val="tx1">
              <a:alpha val="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</a:rPr>
              <a:t>产品经理</a:t>
            </a:r>
            <a:r>
              <a:rPr kumimoji="1" lang="en-US" altLang="zh-CN" dirty="0">
                <a:solidFill>
                  <a:schemeClr val="tx1"/>
                </a:solidFill>
              </a:rPr>
              <a:t>&amp;</a:t>
            </a:r>
            <a:r>
              <a:rPr kumimoji="1" lang="zh-CN" altLang="en-US" dirty="0">
                <a:solidFill>
                  <a:schemeClr val="tx1"/>
                </a:solidFill>
              </a:rPr>
              <a:t>后端</a:t>
            </a:r>
            <a:r>
              <a:rPr kumimoji="1" lang="en-US" altLang="zh-CN" dirty="0">
                <a:solidFill>
                  <a:schemeClr val="tx1"/>
                </a:solidFill>
              </a:rPr>
              <a:t>&amp;</a:t>
            </a:r>
            <a:r>
              <a:rPr kumimoji="1" lang="zh-CN" altLang="en-US" dirty="0">
                <a:solidFill>
                  <a:schemeClr val="tx1"/>
                </a:solidFill>
              </a:rPr>
              <a:t>数据库</a:t>
            </a:r>
          </a:p>
        </p:txBody>
      </p:sp>
      <p:sp>
        <p:nvSpPr>
          <p:cNvPr id="26" name="线形标注 2 (带强调线) 25">
            <a:extLst>
              <a:ext uri="{FF2B5EF4-FFF2-40B4-BE49-F238E27FC236}">
                <a16:creationId xmlns:a16="http://schemas.microsoft.com/office/drawing/2014/main" id="{CC78BAA6-EFFA-1A48-A429-95EA20085CDB}"/>
              </a:ext>
            </a:extLst>
          </p:cNvPr>
          <p:cNvSpPr/>
          <p:nvPr/>
        </p:nvSpPr>
        <p:spPr>
          <a:xfrm>
            <a:off x="9054087" y="2768127"/>
            <a:ext cx="2644878" cy="571592"/>
          </a:xfrm>
          <a:prstGeom prst="accentCallout2">
            <a:avLst>
              <a:gd name="adj1" fmla="val 53153"/>
              <a:gd name="adj2" fmla="val -9076"/>
              <a:gd name="adj3" fmla="val 54874"/>
              <a:gd name="adj4" fmla="val -45664"/>
              <a:gd name="adj5" fmla="val -14791"/>
              <a:gd name="adj6" fmla="val -91648"/>
            </a:avLst>
          </a:prstGeom>
          <a:solidFill>
            <a:schemeClr val="tx1">
              <a:alpha val="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</a:rPr>
              <a:t>流程管理员</a:t>
            </a:r>
            <a:r>
              <a:rPr kumimoji="1" lang="en-US" altLang="zh-CN" dirty="0">
                <a:solidFill>
                  <a:schemeClr val="tx1"/>
                </a:solidFill>
              </a:rPr>
              <a:t>&amp;</a:t>
            </a:r>
            <a:r>
              <a:rPr kumimoji="1" lang="zh-CN" altLang="en-US" dirty="0">
                <a:solidFill>
                  <a:schemeClr val="tx1"/>
                </a:solidFill>
              </a:rPr>
              <a:t>前端工程师</a:t>
            </a:r>
          </a:p>
        </p:txBody>
      </p:sp>
      <p:sp>
        <p:nvSpPr>
          <p:cNvPr id="27" name="线形标注 2 (带强调线) 26">
            <a:extLst>
              <a:ext uri="{FF2B5EF4-FFF2-40B4-BE49-F238E27FC236}">
                <a16:creationId xmlns:a16="http://schemas.microsoft.com/office/drawing/2014/main" id="{7CACBC93-3892-AF48-A8DA-00040745C9B3}"/>
              </a:ext>
            </a:extLst>
          </p:cNvPr>
          <p:cNvSpPr/>
          <p:nvPr/>
        </p:nvSpPr>
        <p:spPr>
          <a:xfrm>
            <a:off x="9088500" y="4179952"/>
            <a:ext cx="2644878" cy="571592"/>
          </a:xfrm>
          <a:prstGeom prst="accentCallout2">
            <a:avLst>
              <a:gd name="adj1" fmla="val 53153"/>
              <a:gd name="adj2" fmla="val -8705"/>
              <a:gd name="adj3" fmla="val 53154"/>
              <a:gd name="adj4" fmla="val -188414"/>
              <a:gd name="adj5" fmla="val -229810"/>
              <a:gd name="adj6" fmla="val -231425"/>
            </a:avLst>
          </a:prstGeom>
          <a:solidFill>
            <a:schemeClr val="tx1">
              <a:alpha val="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UI&amp;UE&amp;UX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28" name="线形标注 2 (带强调线) 27">
            <a:extLst>
              <a:ext uri="{FF2B5EF4-FFF2-40B4-BE49-F238E27FC236}">
                <a16:creationId xmlns:a16="http://schemas.microsoft.com/office/drawing/2014/main" id="{98D39F50-FAD5-EB44-A989-D3078B471834}"/>
              </a:ext>
            </a:extLst>
          </p:cNvPr>
          <p:cNvSpPr/>
          <p:nvPr/>
        </p:nvSpPr>
        <p:spPr>
          <a:xfrm>
            <a:off x="9088500" y="5387073"/>
            <a:ext cx="2644878" cy="571592"/>
          </a:xfrm>
          <a:prstGeom prst="accentCallout2">
            <a:avLst>
              <a:gd name="adj1" fmla="val 51433"/>
              <a:gd name="adj2" fmla="val -8333"/>
              <a:gd name="adj3" fmla="val 46273"/>
              <a:gd name="adj4" fmla="val -227076"/>
              <a:gd name="adj5" fmla="val -441389"/>
              <a:gd name="adj6" fmla="val -306518"/>
            </a:avLst>
          </a:prstGeom>
          <a:solidFill>
            <a:schemeClr val="tx1">
              <a:alpha val="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</a:rPr>
              <a:t>后端</a:t>
            </a:r>
            <a:r>
              <a:rPr kumimoji="1" lang="en-US" altLang="zh-CN" dirty="0">
                <a:solidFill>
                  <a:schemeClr val="tx1"/>
                </a:solidFill>
              </a:rPr>
              <a:t>&amp;</a:t>
            </a:r>
            <a:r>
              <a:rPr kumimoji="1" lang="zh-CN" altLang="en-US" dirty="0">
                <a:solidFill>
                  <a:schemeClr val="tx1"/>
                </a:solidFill>
              </a:rPr>
              <a:t>中间件</a:t>
            </a:r>
            <a:r>
              <a:rPr kumimoji="1" lang="en-US" altLang="zh-CN" dirty="0">
                <a:solidFill>
                  <a:schemeClr val="tx1"/>
                </a:solidFill>
              </a:rPr>
              <a:t>&amp;</a:t>
            </a:r>
            <a:r>
              <a:rPr kumimoji="1" lang="zh-CN" altLang="en-US" dirty="0">
                <a:solidFill>
                  <a:schemeClr val="tx1"/>
                </a:solidFill>
              </a:rPr>
              <a:t>服务器</a:t>
            </a:r>
          </a:p>
        </p:txBody>
      </p:sp>
    </p:spTree>
    <p:extLst>
      <p:ext uri="{BB962C8B-B14F-4D97-AF65-F5344CB8AC3E}">
        <p14:creationId xmlns:p14="http://schemas.microsoft.com/office/powerpoint/2010/main" val="4225315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 tmFilter="0,0; .5, 1; 1, 1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>
            <a:extLst>
              <a:ext uri="{FF2B5EF4-FFF2-40B4-BE49-F238E27FC236}">
                <a16:creationId xmlns:a16="http://schemas.microsoft.com/office/drawing/2014/main" id="{8BE2544A-9630-4FF8-8BD4-F9BFEA01341A}"/>
              </a:ext>
            </a:extLst>
          </p:cNvPr>
          <p:cNvSpPr txBox="1"/>
          <p:nvPr/>
        </p:nvSpPr>
        <p:spPr>
          <a:xfrm>
            <a:off x="1510474" y="234963"/>
            <a:ext cx="37364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latin typeface="Arial Black" panose="020B0A04020102020204" pitchFamily="34" charset="0"/>
                <a:ea typeface="萝莉体 第二版" panose="02000500000000000000" pitchFamily="2" charset="-122"/>
                <a:cs typeface="萝莉体 第二版" panose="02000500000000000000" pitchFamily="2" charset="-122"/>
              </a:rPr>
              <a:t>进度与计划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54C12B5E-224D-47C1-AC2E-F99BE74E6A85}"/>
              </a:ext>
            </a:extLst>
          </p:cNvPr>
          <p:cNvGrpSpPr/>
          <p:nvPr/>
        </p:nvGrpSpPr>
        <p:grpSpPr>
          <a:xfrm>
            <a:off x="230895" y="130347"/>
            <a:ext cx="12227806" cy="963251"/>
            <a:chOff x="230895" y="130347"/>
            <a:chExt cx="12227806" cy="963251"/>
          </a:xfrm>
        </p:grpSpPr>
        <p:sp>
          <p:nvSpPr>
            <p:cNvPr id="6" name="任意多边形: 形状 5">
              <a:extLst>
                <a:ext uri="{FF2B5EF4-FFF2-40B4-BE49-F238E27FC236}">
                  <a16:creationId xmlns:a16="http://schemas.microsoft.com/office/drawing/2014/main" id="{E2DFC5BF-08DA-4CD1-BAD6-2F1A2906817D}"/>
                </a:ext>
              </a:extLst>
            </p:cNvPr>
            <p:cNvSpPr/>
            <p:nvPr/>
          </p:nvSpPr>
          <p:spPr>
            <a:xfrm>
              <a:off x="1497774" y="457552"/>
              <a:ext cx="7455726" cy="372151"/>
            </a:xfrm>
            <a:custGeom>
              <a:avLst/>
              <a:gdLst>
                <a:gd name="connsiteX0" fmla="*/ 0 w 9877777"/>
                <a:gd name="connsiteY0" fmla="*/ 284617 h 420929"/>
                <a:gd name="connsiteX1" fmla="*/ 620889 w 9877777"/>
                <a:gd name="connsiteY1" fmla="*/ 115284 h 420929"/>
                <a:gd name="connsiteX2" fmla="*/ 2302933 w 9877777"/>
                <a:gd name="connsiteY2" fmla="*/ 420084 h 420929"/>
                <a:gd name="connsiteX3" fmla="*/ 4696177 w 9877777"/>
                <a:gd name="connsiteY3" fmla="*/ 2395 h 420929"/>
                <a:gd name="connsiteX4" fmla="*/ 6886222 w 9877777"/>
                <a:gd name="connsiteY4" fmla="*/ 250751 h 420929"/>
                <a:gd name="connsiteX5" fmla="*/ 9098844 w 9877777"/>
                <a:gd name="connsiteY5" fmla="*/ 284617 h 420929"/>
                <a:gd name="connsiteX6" fmla="*/ 9877777 w 9877777"/>
                <a:gd name="connsiteY6" fmla="*/ 149151 h 420929"/>
                <a:gd name="connsiteX0" fmla="*/ 0 w 9877777"/>
                <a:gd name="connsiteY0" fmla="*/ 284617 h 431037"/>
                <a:gd name="connsiteX1" fmla="*/ 595855 w 9877777"/>
                <a:gd name="connsiteY1" fmla="*/ 307195 h 431037"/>
                <a:gd name="connsiteX2" fmla="*/ 2302933 w 9877777"/>
                <a:gd name="connsiteY2" fmla="*/ 420084 h 431037"/>
                <a:gd name="connsiteX3" fmla="*/ 4696177 w 9877777"/>
                <a:gd name="connsiteY3" fmla="*/ 2395 h 431037"/>
                <a:gd name="connsiteX4" fmla="*/ 6886222 w 9877777"/>
                <a:gd name="connsiteY4" fmla="*/ 250751 h 431037"/>
                <a:gd name="connsiteX5" fmla="*/ 9098844 w 9877777"/>
                <a:gd name="connsiteY5" fmla="*/ 284617 h 431037"/>
                <a:gd name="connsiteX6" fmla="*/ 9877777 w 9877777"/>
                <a:gd name="connsiteY6" fmla="*/ 149151 h 431037"/>
                <a:gd name="connsiteX0" fmla="*/ 0 w 9915328"/>
                <a:gd name="connsiteY0" fmla="*/ 194306 h 431977"/>
                <a:gd name="connsiteX1" fmla="*/ 633406 w 9915328"/>
                <a:gd name="connsiteY1" fmla="*/ 307195 h 431977"/>
                <a:gd name="connsiteX2" fmla="*/ 2340484 w 9915328"/>
                <a:gd name="connsiteY2" fmla="*/ 420084 h 431977"/>
                <a:gd name="connsiteX3" fmla="*/ 4733728 w 9915328"/>
                <a:gd name="connsiteY3" fmla="*/ 2395 h 431977"/>
                <a:gd name="connsiteX4" fmla="*/ 6923773 w 9915328"/>
                <a:gd name="connsiteY4" fmla="*/ 250751 h 431977"/>
                <a:gd name="connsiteX5" fmla="*/ 9136395 w 9915328"/>
                <a:gd name="connsiteY5" fmla="*/ 284617 h 431977"/>
                <a:gd name="connsiteX6" fmla="*/ 9915328 w 9915328"/>
                <a:gd name="connsiteY6" fmla="*/ 149151 h 431977"/>
                <a:gd name="connsiteX0" fmla="*/ 0 w 9915328"/>
                <a:gd name="connsiteY0" fmla="*/ 194306 h 431977"/>
                <a:gd name="connsiteX1" fmla="*/ 633406 w 9915328"/>
                <a:gd name="connsiteY1" fmla="*/ 307195 h 431977"/>
                <a:gd name="connsiteX2" fmla="*/ 2340484 w 9915328"/>
                <a:gd name="connsiteY2" fmla="*/ 420084 h 431977"/>
                <a:gd name="connsiteX3" fmla="*/ 4733728 w 9915328"/>
                <a:gd name="connsiteY3" fmla="*/ 2395 h 431977"/>
                <a:gd name="connsiteX4" fmla="*/ 6923773 w 9915328"/>
                <a:gd name="connsiteY4" fmla="*/ 250751 h 431977"/>
                <a:gd name="connsiteX5" fmla="*/ 9136395 w 9915328"/>
                <a:gd name="connsiteY5" fmla="*/ 284617 h 431977"/>
                <a:gd name="connsiteX6" fmla="*/ 9915328 w 9915328"/>
                <a:gd name="connsiteY6" fmla="*/ 149151 h 431977"/>
                <a:gd name="connsiteX0" fmla="*/ 0 w 9915328"/>
                <a:gd name="connsiteY0" fmla="*/ 60818 h 291409"/>
                <a:gd name="connsiteX1" fmla="*/ 633406 w 9915328"/>
                <a:gd name="connsiteY1" fmla="*/ 173707 h 291409"/>
                <a:gd name="connsiteX2" fmla="*/ 2340484 w 9915328"/>
                <a:gd name="connsiteY2" fmla="*/ 286596 h 291409"/>
                <a:gd name="connsiteX3" fmla="*/ 5071684 w 9915328"/>
                <a:gd name="connsiteY3" fmla="*/ 4374 h 291409"/>
                <a:gd name="connsiteX4" fmla="*/ 6923773 w 9915328"/>
                <a:gd name="connsiteY4" fmla="*/ 117263 h 291409"/>
                <a:gd name="connsiteX5" fmla="*/ 9136395 w 9915328"/>
                <a:gd name="connsiteY5" fmla="*/ 151129 h 291409"/>
                <a:gd name="connsiteX6" fmla="*/ 9915328 w 9915328"/>
                <a:gd name="connsiteY6" fmla="*/ 15663 h 291409"/>
                <a:gd name="connsiteX0" fmla="*/ 0 w 9915328"/>
                <a:gd name="connsiteY0" fmla="*/ 163495 h 394086"/>
                <a:gd name="connsiteX1" fmla="*/ 633406 w 9915328"/>
                <a:gd name="connsiteY1" fmla="*/ 276384 h 394086"/>
                <a:gd name="connsiteX2" fmla="*/ 2340484 w 9915328"/>
                <a:gd name="connsiteY2" fmla="*/ 389273 h 394086"/>
                <a:gd name="connsiteX3" fmla="*/ 5071684 w 9915328"/>
                <a:gd name="connsiteY3" fmla="*/ 107051 h 394086"/>
                <a:gd name="connsiteX4" fmla="*/ 6986358 w 9915328"/>
                <a:gd name="connsiteY4" fmla="*/ 5451 h 394086"/>
                <a:gd name="connsiteX5" fmla="*/ 9136395 w 9915328"/>
                <a:gd name="connsiteY5" fmla="*/ 253806 h 394086"/>
                <a:gd name="connsiteX6" fmla="*/ 9915328 w 9915328"/>
                <a:gd name="connsiteY6" fmla="*/ 118340 h 394086"/>
                <a:gd name="connsiteX0" fmla="*/ 0 w 9915328"/>
                <a:gd name="connsiteY0" fmla="*/ 179002 h 409593"/>
                <a:gd name="connsiteX1" fmla="*/ 633406 w 9915328"/>
                <a:gd name="connsiteY1" fmla="*/ 291891 h 409593"/>
                <a:gd name="connsiteX2" fmla="*/ 2340484 w 9915328"/>
                <a:gd name="connsiteY2" fmla="*/ 404780 h 409593"/>
                <a:gd name="connsiteX3" fmla="*/ 5071684 w 9915328"/>
                <a:gd name="connsiteY3" fmla="*/ 122558 h 409593"/>
                <a:gd name="connsiteX4" fmla="*/ 6986358 w 9915328"/>
                <a:gd name="connsiteY4" fmla="*/ 20958 h 409593"/>
                <a:gd name="connsiteX5" fmla="*/ 9136395 w 9915328"/>
                <a:gd name="connsiteY5" fmla="*/ 9669 h 409593"/>
                <a:gd name="connsiteX6" fmla="*/ 9915328 w 9915328"/>
                <a:gd name="connsiteY6" fmla="*/ 133847 h 409593"/>
                <a:gd name="connsiteX0" fmla="*/ 0 w 9915328"/>
                <a:gd name="connsiteY0" fmla="*/ 198509 h 429100"/>
                <a:gd name="connsiteX1" fmla="*/ 633406 w 9915328"/>
                <a:gd name="connsiteY1" fmla="*/ 311398 h 429100"/>
                <a:gd name="connsiteX2" fmla="*/ 2340484 w 9915328"/>
                <a:gd name="connsiteY2" fmla="*/ 424287 h 429100"/>
                <a:gd name="connsiteX3" fmla="*/ 5071684 w 9915328"/>
                <a:gd name="connsiteY3" fmla="*/ 142065 h 429100"/>
                <a:gd name="connsiteX4" fmla="*/ 6986358 w 9915328"/>
                <a:gd name="connsiteY4" fmla="*/ 40465 h 429100"/>
                <a:gd name="connsiteX5" fmla="*/ 9136395 w 9915328"/>
                <a:gd name="connsiteY5" fmla="*/ 29176 h 429100"/>
                <a:gd name="connsiteX6" fmla="*/ 9915328 w 9915328"/>
                <a:gd name="connsiteY6" fmla="*/ 153354 h 429100"/>
                <a:gd name="connsiteX0" fmla="*/ 0 w 9915328"/>
                <a:gd name="connsiteY0" fmla="*/ 158109 h 388700"/>
                <a:gd name="connsiteX1" fmla="*/ 633406 w 9915328"/>
                <a:gd name="connsiteY1" fmla="*/ 270998 h 388700"/>
                <a:gd name="connsiteX2" fmla="*/ 2340484 w 9915328"/>
                <a:gd name="connsiteY2" fmla="*/ 383887 h 388700"/>
                <a:gd name="connsiteX3" fmla="*/ 5071684 w 9915328"/>
                <a:gd name="connsiteY3" fmla="*/ 101665 h 388700"/>
                <a:gd name="connsiteX4" fmla="*/ 6986358 w 9915328"/>
                <a:gd name="connsiteY4" fmla="*/ 65 h 388700"/>
                <a:gd name="connsiteX5" fmla="*/ 8835990 w 9915328"/>
                <a:gd name="connsiteY5" fmla="*/ 112954 h 388700"/>
                <a:gd name="connsiteX6" fmla="*/ 9915328 w 9915328"/>
                <a:gd name="connsiteY6" fmla="*/ 112954 h 388700"/>
                <a:gd name="connsiteX0" fmla="*/ 0 w 9915328"/>
                <a:gd name="connsiteY0" fmla="*/ 158569 h 385714"/>
                <a:gd name="connsiteX1" fmla="*/ 633406 w 9915328"/>
                <a:gd name="connsiteY1" fmla="*/ 271458 h 385714"/>
                <a:gd name="connsiteX2" fmla="*/ 2340484 w 9915328"/>
                <a:gd name="connsiteY2" fmla="*/ 384347 h 385714"/>
                <a:gd name="connsiteX3" fmla="*/ 5270277 w 9915328"/>
                <a:gd name="connsiteY3" fmla="*/ 191025 h 385714"/>
                <a:gd name="connsiteX4" fmla="*/ 6986358 w 9915328"/>
                <a:gd name="connsiteY4" fmla="*/ 525 h 385714"/>
                <a:gd name="connsiteX5" fmla="*/ 8835990 w 9915328"/>
                <a:gd name="connsiteY5" fmla="*/ 113414 h 385714"/>
                <a:gd name="connsiteX6" fmla="*/ 9915328 w 9915328"/>
                <a:gd name="connsiteY6" fmla="*/ 113414 h 385714"/>
                <a:gd name="connsiteX0" fmla="*/ 0 w 9915328"/>
                <a:gd name="connsiteY0" fmla="*/ 158569 h 323756"/>
                <a:gd name="connsiteX1" fmla="*/ 633406 w 9915328"/>
                <a:gd name="connsiteY1" fmla="*/ 271458 h 323756"/>
                <a:gd name="connsiteX2" fmla="*/ 2340484 w 9915328"/>
                <a:gd name="connsiteY2" fmla="*/ 320847 h 323756"/>
                <a:gd name="connsiteX3" fmla="*/ 5270277 w 9915328"/>
                <a:gd name="connsiteY3" fmla="*/ 191025 h 323756"/>
                <a:gd name="connsiteX4" fmla="*/ 6986358 w 9915328"/>
                <a:gd name="connsiteY4" fmla="*/ 525 h 323756"/>
                <a:gd name="connsiteX5" fmla="*/ 8835990 w 9915328"/>
                <a:gd name="connsiteY5" fmla="*/ 113414 h 323756"/>
                <a:gd name="connsiteX6" fmla="*/ 9915328 w 9915328"/>
                <a:gd name="connsiteY6" fmla="*/ 113414 h 323756"/>
                <a:gd name="connsiteX0" fmla="*/ 0 w 9915328"/>
                <a:gd name="connsiteY0" fmla="*/ 95979 h 261166"/>
                <a:gd name="connsiteX1" fmla="*/ 633406 w 9915328"/>
                <a:gd name="connsiteY1" fmla="*/ 208868 h 261166"/>
                <a:gd name="connsiteX2" fmla="*/ 2340484 w 9915328"/>
                <a:gd name="connsiteY2" fmla="*/ 258257 h 261166"/>
                <a:gd name="connsiteX3" fmla="*/ 5270277 w 9915328"/>
                <a:gd name="connsiteY3" fmla="*/ 128435 h 261166"/>
                <a:gd name="connsiteX4" fmla="*/ 8835990 w 9915328"/>
                <a:gd name="connsiteY4" fmla="*/ 50824 h 261166"/>
                <a:gd name="connsiteX5" fmla="*/ 9915328 w 9915328"/>
                <a:gd name="connsiteY5" fmla="*/ 50824 h 261166"/>
                <a:gd name="connsiteX0" fmla="*/ 0 w 9915328"/>
                <a:gd name="connsiteY0" fmla="*/ 201048 h 366235"/>
                <a:gd name="connsiteX1" fmla="*/ 633406 w 9915328"/>
                <a:gd name="connsiteY1" fmla="*/ 313937 h 366235"/>
                <a:gd name="connsiteX2" fmla="*/ 2340484 w 9915328"/>
                <a:gd name="connsiteY2" fmla="*/ 363326 h 366235"/>
                <a:gd name="connsiteX3" fmla="*/ 5270277 w 9915328"/>
                <a:gd name="connsiteY3" fmla="*/ 233504 h 366235"/>
                <a:gd name="connsiteX4" fmla="*/ 7659714 w 9915328"/>
                <a:gd name="connsiteY4" fmla="*/ 28893 h 366235"/>
                <a:gd name="connsiteX5" fmla="*/ 9915328 w 9915328"/>
                <a:gd name="connsiteY5" fmla="*/ 155893 h 366235"/>
                <a:gd name="connsiteX0" fmla="*/ 0 w 9915328"/>
                <a:gd name="connsiteY0" fmla="*/ 173629 h 338816"/>
                <a:gd name="connsiteX1" fmla="*/ 633406 w 9915328"/>
                <a:gd name="connsiteY1" fmla="*/ 286518 h 338816"/>
                <a:gd name="connsiteX2" fmla="*/ 2340484 w 9915328"/>
                <a:gd name="connsiteY2" fmla="*/ 335907 h 338816"/>
                <a:gd name="connsiteX3" fmla="*/ 5270277 w 9915328"/>
                <a:gd name="connsiteY3" fmla="*/ 206085 h 338816"/>
                <a:gd name="connsiteX4" fmla="*/ 7659714 w 9915328"/>
                <a:gd name="connsiteY4" fmla="*/ 1474 h 338816"/>
                <a:gd name="connsiteX5" fmla="*/ 9915328 w 9915328"/>
                <a:gd name="connsiteY5" fmla="*/ 128474 h 338816"/>
                <a:gd name="connsiteX0" fmla="*/ 0 w 10190302"/>
                <a:gd name="connsiteY0" fmla="*/ 174097 h 339284"/>
                <a:gd name="connsiteX1" fmla="*/ 633406 w 10190302"/>
                <a:gd name="connsiteY1" fmla="*/ 286986 h 339284"/>
                <a:gd name="connsiteX2" fmla="*/ 2340484 w 10190302"/>
                <a:gd name="connsiteY2" fmla="*/ 336375 h 339284"/>
                <a:gd name="connsiteX3" fmla="*/ 5270277 w 10190302"/>
                <a:gd name="connsiteY3" fmla="*/ 206553 h 339284"/>
                <a:gd name="connsiteX4" fmla="*/ 7659714 w 10190302"/>
                <a:gd name="connsiteY4" fmla="*/ 1942 h 339284"/>
                <a:gd name="connsiteX5" fmla="*/ 10190302 w 10190302"/>
                <a:gd name="connsiteY5" fmla="*/ 103542 h 339284"/>
                <a:gd name="connsiteX0" fmla="*/ 0 w 10129197"/>
                <a:gd name="connsiteY0" fmla="*/ 85197 h 340405"/>
                <a:gd name="connsiteX1" fmla="*/ 572301 w 10129197"/>
                <a:gd name="connsiteY1" fmla="*/ 286986 h 340405"/>
                <a:gd name="connsiteX2" fmla="*/ 2279379 w 10129197"/>
                <a:gd name="connsiteY2" fmla="*/ 336375 h 340405"/>
                <a:gd name="connsiteX3" fmla="*/ 5209172 w 10129197"/>
                <a:gd name="connsiteY3" fmla="*/ 206553 h 340405"/>
                <a:gd name="connsiteX4" fmla="*/ 7598609 w 10129197"/>
                <a:gd name="connsiteY4" fmla="*/ 1942 h 340405"/>
                <a:gd name="connsiteX5" fmla="*/ 10129197 w 10129197"/>
                <a:gd name="connsiteY5" fmla="*/ 103542 h 340405"/>
                <a:gd name="connsiteX0" fmla="*/ 0 w 10129197"/>
                <a:gd name="connsiteY0" fmla="*/ 85197 h 340405"/>
                <a:gd name="connsiteX1" fmla="*/ 572301 w 10129197"/>
                <a:gd name="connsiteY1" fmla="*/ 286986 h 340405"/>
                <a:gd name="connsiteX2" fmla="*/ 2279379 w 10129197"/>
                <a:gd name="connsiteY2" fmla="*/ 336375 h 340405"/>
                <a:gd name="connsiteX3" fmla="*/ 5209172 w 10129197"/>
                <a:gd name="connsiteY3" fmla="*/ 206553 h 340405"/>
                <a:gd name="connsiteX4" fmla="*/ 7598609 w 10129197"/>
                <a:gd name="connsiteY4" fmla="*/ 1942 h 340405"/>
                <a:gd name="connsiteX5" fmla="*/ 10129197 w 10129197"/>
                <a:gd name="connsiteY5" fmla="*/ 103542 h 340405"/>
                <a:gd name="connsiteX0" fmla="*/ 0 w 10129197"/>
                <a:gd name="connsiteY0" fmla="*/ 85197 h 339169"/>
                <a:gd name="connsiteX1" fmla="*/ 2279379 w 10129197"/>
                <a:gd name="connsiteY1" fmla="*/ 336375 h 339169"/>
                <a:gd name="connsiteX2" fmla="*/ 5209172 w 10129197"/>
                <a:gd name="connsiteY2" fmla="*/ 206553 h 339169"/>
                <a:gd name="connsiteX3" fmla="*/ 7598609 w 10129197"/>
                <a:gd name="connsiteY3" fmla="*/ 1942 h 339169"/>
                <a:gd name="connsiteX4" fmla="*/ 10129197 w 10129197"/>
                <a:gd name="connsiteY4" fmla="*/ 103542 h 339169"/>
                <a:gd name="connsiteX0" fmla="*/ 0 w 10129197"/>
                <a:gd name="connsiteY0" fmla="*/ 85197 h 339169"/>
                <a:gd name="connsiteX1" fmla="*/ 2279379 w 10129197"/>
                <a:gd name="connsiteY1" fmla="*/ 336375 h 339169"/>
                <a:gd name="connsiteX2" fmla="*/ 5209172 w 10129197"/>
                <a:gd name="connsiteY2" fmla="*/ 206553 h 339169"/>
                <a:gd name="connsiteX3" fmla="*/ 7598609 w 10129197"/>
                <a:gd name="connsiteY3" fmla="*/ 1942 h 339169"/>
                <a:gd name="connsiteX4" fmla="*/ 10129197 w 10129197"/>
                <a:gd name="connsiteY4" fmla="*/ 103542 h 339169"/>
                <a:gd name="connsiteX0" fmla="*/ 0 w 10129197"/>
                <a:gd name="connsiteY0" fmla="*/ 118179 h 372151"/>
                <a:gd name="connsiteX1" fmla="*/ 2279379 w 10129197"/>
                <a:gd name="connsiteY1" fmla="*/ 369357 h 372151"/>
                <a:gd name="connsiteX2" fmla="*/ 5209172 w 10129197"/>
                <a:gd name="connsiteY2" fmla="*/ 239535 h 372151"/>
                <a:gd name="connsiteX3" fmla="*/ 7598609 w 10129197"/>
                <a:gd name="connsiteY3" fmla="*/ 34924 h 372151"/>
                <a:gd name="connsiteX4" fmla="*/ 10129197 w 10129197"/>
                <a:gd name="connsiteY4" fmla="*/ 9524 h 372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29197" h="372151">
                  <a:moveTo>
                    <a:pt x="0" y="118179"/>
                  </a:moveTo>
                  <a:cubicBezTo>
                    <a:pt x="245726" y="411808"/>
                    <a:pt x="1411184" y="349131"/>
                    <a:pt x="2279379" y="369357"/>
                  </a:cubicBezTo>
                  <a:cubicBezTo>
                    <a:pt x="3147574" y="389583"/>
                    <a:pt x="4322634" y="295274"/>
                    <a:pt x="5209172" y="239535"/>
                  </a:cubicBezTo>
                  <a:cubicBezTo>
                    <a:pt x="6095710" y="183796"/>
                    <a:pt x="6778605" y="73259"/>
                    <a:pt x="7598609" y="34924"/>
                  </a:cubicBezTo>
                  <a:cubicBezTo>
                    <a:pt x="8418613" y="-3411"/>
                    <a:pt x="10029478" y="-7409"/>
                    <a:pt x="10129197" y="9524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1FB12726-C4DB-43FB-9077-2F510B651ECB}"/>
                </a:ext>
              </a:extLst>
            </p:cNvPr>
            <p:cNvSpPr txBox="1"/>
            <p:nvPr/>
          </p:nvSpPr>
          <p:spPr>
            <a:xfrm>
              <a:off x="8585453" y="260008"/>
              <a:ext cx="387324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dirty="0">
                  <a:latin typeface="Arial Black" panose="020B0A04020102020204" pitchFamily="34" charset="0"/>
                  <a:ea typeface="萝莉体 第二版" panose="02000500000000000000" pitchFamily="2" charset="-122"/>
                  <a:cs typeface="萝莉体 第二版" panose="02000500000000000000" pitchFamily="2" charset="-122"/>
                </a:rPr>
                <a:t>Ｔｈｅ　Ｐａｒｔ　Ｏｎｅ</a:t>
              </a:r>
            </a:p>
          </p:txBody>
        </p:sp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CDE2C3C4-1419-4DE7-AE83-59E2473FA2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0895" y="130347"/>
              <a:ext cx="1335140" cy="963251"/>
            </a:xfrm>
            <a:prstGeom prst="rect">
              <a:avLst/>
            </a:prstGeom>
          </p:spPr>
        </p:pic>
      </p:grpSp>
      <p:pic>
        <p:nvPicPr>
          <p:cNvPr id="8" name="图片 7">
            <a:extLst>
              <a:ext uri="{FF2B5EF4-FFF2-40B4-BE49-F238E27FC236}">
                <a16:creationId xmlns:a16="http://schemas.microsoft.com/office/drawing/2014/main" id="{005EFDF9-A499-45B7-B7AA-39AD0A7791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91608" y="4705405"/>
            <a:ext cx="2462997" cy="215207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C76532E-F74B-4995-82EF-7CFFD97709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6199" y="5614536"/>
            <a:ext cx="969348" cy="951058"/>
          </a:xfrm>
          <a:prstGeom prst="rect">
            <a:avLst/>
          </a:prstGeom>
        </p:spPr>
      </p:pic>
      <p:pic>
        <p:nvPicPr>
          <p:cNvPr id="4" name="图片 3" descr="手机屏幕的截图&#10;&#10;描述已自动生成">
            <a:extLst>
              <a:ext uri="{FF2B5EF4-FFF2-40B4-BE49-F238E27FC236}">
                <a16:creationId xmlns:a16="http://schemas.microsoft.com/office/drawing/2014/main" id="{4AF4D174-EAB7-2547-86B6-D89D9253A45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26447"/>
            <a:ext cx="12192000" cy="2205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634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 tmFilter="0,0; .5, 1; 1, 1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>
            <a:extLst>
              <a:ext uri="{FF2B5EF4-FFF2-40B4-BE49-F238E27FC236}">
                <a16:creationId xmlns:a16="http://schemas.microsoft.com/office/drawing/2014/main" id="{8BE2544A-9630-4FF8-8BD4-F9BFEA01341A}"/>
              </a:ext>
            </a:extLst>
          </p:cNvPr>
          <p:cNvSpPr txBox="1"/>
          <p:nvPr/>
        </p:nvSpPr>
        <p:spPr>
          <a:xfrm>
            <a:off x="1510474" y="234963"/>
            <a:ext cx="37364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latin typeface="Arial Black" panose="020B0A04020102020204" pitchFamily="34" charset="0"/>
                <a:ea typeface="萝莉体 第二版" panose="02000500000000000000" pitchFamily="2" charset="-122"/>
                <a:cs typeface="萝莉体 第二版" panose="02000500000000000000" pitchFamily="2" charset="-122"/>
              </a:rPr>
              <a:t>支持条件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54C12B5E-224D-47C1-AC2E-F99BE74E6A85}"/>
              </a:ext>
            </a:extLst>
          </p:cNvPr>
          <p:cNvGrpSpPr/>
          <p:nvPr/>
        </p:nvGrpSpPr>
        <p:grpSpPr>
          <a:xfrm>
            <a:off x="230895" y="130347"/>
            <a:ext cx="12227806" cy="963251"/>
            <a:chOff x="230895" y="130347"/>
            <a:chExt cx="12227806" cy="963251"/>
          </a:xfrm>
        </p:grpSpPr>
        <p:sp>
          <p:nvSpPr>
            <p:cNvPr id="6" name="任意多边形: 形状 5">
              <a:extLst>
                <a:ext uri="{FF2B5EF4-FFF2-40B4-BE49-F238E27FC236}">
                  <a16:creationId xmlns:a16="http://schemas.microsoft.com/office/drawing/2014/main" id="{E2DFC5BF-08DA-4CD1-BAD6-2F1A2906817D}"/>
                </a:ext>
              </a:extLst>
            </p:cNvPr>
            <p:cNvSpPr/>
            <p:nvPr/>
          </p:nvSpPr>
          <p:spPr>
            <a:xfrm>
              <a:off x="1497774" y="457552"/>
              <a:ext cx="7455726" cy="372151"/>
            </a:xfrm>
            <a:custGeom>
              <a:avLst/>
              <a:gdLst>
                <a:gd name="connsiteX0" fmla="*/ 0 w 9877777"/>
                <a:gd name="connsiteY0" fmla="*/ 284617 h 420929"/>
                <a:gd name="connsiteX1" fmla="*/ 620889 w 9877777"/>
                <a:gd name="connsiteY1" fmla="*/ 115284 h 420929"/>
                <a:gd name="connsiteX2" fmla="*/ 2302933 w 9877777"/>
                <a:gd name="connsiteY2" fmla="*/ 420084 h 420929"/>
                <a:gd name="connsiteX3" fmla="*/ 4696177 w 9877777"/>
                <a:gd name="connsiteY3" fmla="*/ 2395 h 420929"/>
                <a:gd name="connsiteX4" fmla="*/ 6886222 w 9877777"/>
                <a:gd name="connsiteY4" fmla="*/ 250751 h 420929"/>
                <a:gd name="connsiteX5" fmla="*/ 9098844 w 9877777"/>
                <a:gd name="connsiteY5" fmla="*/ 284617 h 420929"/>
                <a:gd name="connsiteX6" fmla="*/ 9877777 w 9877777"/>
                <a:gd name="connsiteY6" fmla="*/ 149151 h 420929"/>
                <a:gd name="connsiteX0" fmla="*/ 0 w 9877777"/>
                <a:gd name="connsiteY0" fmla="*/ 284617 h 431037"/>
                <a:gd name="connsiteX1" fmla="*/ 595855 w 9877777"/>
                <a:gd name="connsiteY1" fmla="*/ 307195 h 431037"/>
                <a:gd name="connsiteX2" fmla="*/ 2302933 w 9877777"/>
                <a:gd name="connsiteY2" fmla="*/ 420084 h 431037"/>
                <a:gd name="connsiteX3" fmla="*/ 4696177 w 9877777"/>
                <a:gd name="connsiteY3" fmla="*/ 2395 h 431037"/>
                <a:gd name="connsiteX4" fmla="*/ 6886222 w 9877777"/>
                <a:gd name="connsiteY4" fmla="*/ 250751 h 431037"/>
                <a:gd name="connsiteX5" fmla="*/ 9098844 w 9877777"/>
                <a:gd name="connsiteY5" fmla="*/ 284617 h 431037"/>
                <a:gd name="connsiteX6" fmla="*/ 9877777 w 9877777"/>
                <a:gd name="connsiteY6" fmla="*/ 149151 h 431037"/>
                <a:gd name="connsiteX0" fmla="*/ 0 w 9915328"/>
                <a:gd name="connsiteY0" fmla="*/ 194306 h 431977"/>
                <a:gd name="connsiteX1" fmla="*/ 633406 w 9915328"/>
                <a:gd name="connsiteY1" fmla="*/ 307195 h 431977"/>
                <a:gd name="connsiteX2" fmla="*/ 2340484 w 9915328"/>
                <a:gd name="connsiteY2" fmla="*/ 420084 h 431977"/>
                <a:gd name="connsiteX3" fmla="*/ 4733728 w 9915328"/>
                <a:gd name="connsiteY3" fmla="*/ 2395 h 431977"/>
                <a:gd name="connsiteX4" fmla="*/ 6923773 w 9915328"/>
                <a:gd name="connsiteY4" fmla="*/ 250751 h 431977"/>
                <a:gd name="connsiteX5" fmla="*/ 9136395 w 9915328"/>
                <a:gd name="connsiteY5" fmla="*/ 284617 h 431977"/>
                <a:gd name="connsiteX6" fmla="*/ 9915328 w 9915328"/>
                <a:gd name="connsiteY6" fmla="*/ 149151 h 431977"/>
                <a:gd name="connsiteX0" fmla="*/ 0 w 9915328"/>
                <a:gd name="connsiteY0" fmla="*/ 194306 h 431977"/>
                <a:gd name="connsiteX1" fmla="*/ 633406 w 9915328"/>
                <a:gd name="connsiteY1" fmla="*/ 307195 h 431977"/>
                <a:gd name="connsiteX2" fmla="*/ 2340484 w 9915328"/>
                <a:gd name="connsiteY2" fmla="*/ 420084 h 431977"/>
                <a:gd name="connsiteX3" fmla="*/ 4733728 w 9915328"/>
                <a:gd name="connsiteY3" fmla="*/ 2395 h 431977"/>
                <a:gd name="connsiteX4" fmla="*/ 6923773 w 9915328"/>
                <a:gd name="connsiteY4" fmla="*/ 250751 h 431977"/>
                <a:gd name="connsiteX5" fmla="*/ 9136395 w 9915328"/>
                <a:gd name="connsiteY5" fmla="*/ 284617 h 431977"/>
                <a:gd name="connsiteX6" fmla="*/ 9915328 w 9915328"/>
                <a:gd name="connsiteY6" fmla="*/ 149151 h 431977"/>
                <a:gd name="connsiteX0" fmla="*/ 0 w 9915328"/>
                <a:gd name="connsiteY0" fmla="*/ 60818 h 291409"/>
                <a:gd name="connsiteX1" fmla="*/ 633406 w 9915328"/>
                <a:gd name="connsiteY1" fmla="*/ 173707 h 291409"/>
                <a:gd name="connsiteX2" fmla="*/ 2340484 w 9915328"/>
                <a:gd name="connsiteY2" fmla="*/ 286596 h 291409"/>
                <a:gd name="connsiteX3" fmla="*/ 5071684 w 9915328"/>
                <a:gd name="connsiteY3" fmla="*/ 4374 h 291409"/>
                <a:gd name="connsiteX4" fmla="*/ 6923773 w 9915328"/>
                <a:gd name="connsiteY4" fmla="*/ 117263 h 291409"/>
                <a:gd name="connsiteX5" fmla="*/ 9136395 w 9915328"/>
                <a:gd name="connsiteY5" fmla="*/ 151129 h 291409"/>
                <a:gd name="connsiteX6" fmla="*/ 9915328 w 9915328"/>
                <a:gd name="connsiteY6" fmla="*/ 15663 h 291409"/>
                <a:gd name="connsiteX0" fmla="*/ 0 w 9915328"/>
                <a:gd name="connsiteY0" fmla="*/ 163495 h 394086"/>
                <a:gd name="connsiteX1" fmla="*/ 633406 w 9915328"/>
                <a:gd name="connsiteY1" fmla="*/ 276384 h 394086"/>
                <a:gd name="connsiteX2" fmla="*/ 2340484 w 9915328"/>
                <a:gd name="connsiteY2" fmla="*/ 389273 h 394086"/>
                <a:gd name="connsiteX3" fmla="*/ 5071684 w 9915328"/>
                <a:gd name="connsiteY3" fmla="*/ 107051 h 394086"/>
                <a:gd name="connsiteX4" fmla="*/ 6986358 w 9915328"/>
                <a:gd name="connsiteY4" fmla="*/ 5451 h 394086"/>
                <a:gd name="connsiteX5" fmla="*/ 9136395 w 9915328"/>
                <a:gd name="connsiteY5" fmla="*/ 253806 h 394086"/>
                <a:gd name="connsiteX6" fmla="*/ 9915328 w 9915328"/>
                <a:gd name="connsiteY6" fmla="*/ 118340 h 394086"/>
                <a:gd name="connsiteX0" fmla="*/ 0 w 9915328"/>
                <a:gd name="connsiteY0" fmla="*/ 179002 h 409593"/>
                <a:gd name="connsiteX1" fmla="*/ 633406 w 9915328"/>
                <a:gd name="connsiteY1" fmla="*/ 291891 h 409593"/>
                <a:gd name="connsiteX2" fmla="*/ 2340484 w 9915328"/>
                <a:gd name="connsiteY2" fmla="*/ 404780 h 409593"/>
                <a:gd name="connsiteX3" fmla="*/ 5071684 w 9915328"/>
                <a:gd name="connsiteY3" fmla="*/ 122558 h 409593"/>
                <a:gd name="connsiteX4" fmla="*/ 6986358 w 9915328"/>
                <a:gd name="connsiteY4" fmla="*/ 20958 h 409593"/>
                <a:gd name="connsiteX5" fmla="*/ 9136395 w 9915328"/>
                <a:gd name="connsiteY5" fmla="*/ 9669 h 409593"/>
                <a:gd name="connsiteX6" fmla="*/ 9915328 w 9915328"/>
                <a:gd name="connsiteY6" fmla="*/ 133847 h 409593"/>
                <a:gd name="connsiteX0" fmla="*/ 0 w 9915328"/>
                <a:gd name="connsiteY0" fmla="*/ 198509 h 429100"/>
                <a:gd name="connsiteX1" fmla="*/ 633406 w 9915328"/>
                <a:gd name="connsiteY1" fmla="*/ 311398 h 429100"/>
                <a:gd name="connsiteX2" fmla="*/ 2340484 w 9915328"/>
                <a:gd name="connsiteY2" fmla="*/ 424287 h 429100"/>
                <a:gd name="connsiteX3" fmla="*/ 5071684 w 9915328"/>
                <a:gd name="connsiteY3" fmla="*/ 142065 h 429100"/>
                <a:gd name="connsiteX4" fmla="*/ 6986358 w 9915328"/>
                <a:gd name="connsiteY4" fmla="*/ 40465 h 429100"/>
                <a:gd name="connsiteX5" fmla="*/ 9136395 w 9915328"/>
                <a:gd name="connsiteY5" fmla="*/ 29176 h 429100"/>
                <a:gd name="connsiteX6" fmla="*/ 9915328 w 9915328"/>
                <a:gd name="connsiteY6" fmla="*/ 153354 h 429100"/>
                <a:gd name="connsiteX0" fmla="*/ 0 w 9915328"/>
                <a:gd name="connsiteY0" fmla="*/ 158109 h 388700"/>
                <a:gd name="connsiteX1" fmla="*/ 633406 w 9915328"/>
                <a:gd name="connsiteY1" fmla="*/ 270998 h 388700"/>
                <a:gd name="connsiteX2" fmla="*/ 2340484 w 9915328"/>
                <a:gd name="connsiteY2" fmla="*/ 383887 h 388700"/>
                <a:gd name="connsiteX3" fmla="*/ 5071684 w 9915328"/>
                <a:gd name="connsiteY3" fmla="*/ 101665 h 388700"/>
                <a:gd name="connsiteX4" fmla="*/ 6986358 w 9915328"/>
                <a:gd name="connsiteY4" fmla="*/ 65 h 388700"/>
                <a:gd name="connsiteX5" fmla="*/ 8835990 w 9915328"/>
                <a:gd name="connsiteY5" fmla="*/ 112954 h 388700"/>
                <a:gd name="connsiteX6" fmla="*/ 9915328 w 9915328"/>
                <a:gd name="connsiteY6" fmla="*/ 112954 h 388700"/>
                <a:gd name="connsiteX0" fmla="*/ 0 w 9915328"/>
                <a:gd name="connsiteY0" fmla="*/ 158569 h 385714"/>
                <a:gd name="connsiteX1" fmla="*/ 633406 w 9915328"/>
                <a:gd name="connsiteY1" fmla="*/ 271458 h 385714"/>
                <a:gd name="connsiteX2" fmla="*/ 2340484 w 9915328"/>
                <a:gd name="connsiteY2" fmla="*/ 384347 h 385714"/>
                <a:gd name="connsiteX3" fmla="*/ 5270277 w 9915328"/>
                <a:gd name="connsiteY3" fmla="*/ 191025 h 385714"/>
                <a:gd name="connsiteX4" fmla="*/ 6986358 w 9915328"/>
                <a:gd name="connsiteY4" fmla="*/ 525 h 385714"/>
                <a:gd name="connsiteX5" fmla="*/ 8835990 w 9915328"/>
                <a:gd name="connsiteY5" fmla="*/ 113414 h 385714"/>
                <a:gd name="connsiteX6" fmla="*/ 9915328 w 9915328"/>
                <a:gd name="connsiteY6" fmla="*/ 113414 h 385714"/>
                <a:gd name="connsiteX0" fmla="*/ 0 w 9915328"/>
                <a:gd name="connsiteY0" fmla="*/ 158569 h 323756"/>
                <a:gd name="connsiteX1" fmla="*/ 633406 w 9915328"/>
                <a:gd name="connsiteY1" fmla="*/ 271458 h 323756"/>
                <a:gd name="connsiteX2" fmla="*/ 2340484 w 9915328"/>
                <a:gd name="connsiteY2" fmla="*/ 320847 h 323756"/>
                <a:gd name="connsiteX3" fmla="*/ 5270277 w 9915328"/>
                <a:gd name="connsiteY3" fmla="*/ 191025 h 323756"/>
                <a:gd name="connsiteX4" fmla="*/ 6986358 w 9915328"/>
                <a:gd name="connsiteY4" fmla="*/ 525 h 323756"/>
                <a:gd name="connsiteX5" fmla="*/ 8835990 w 9915328"/>
                <a:gd name="connsiteY5" fmla="*/ 113414 h 323756"/>
                <a:gd name="connsiteX6" fmla="*/ 9915328 w 9915328"/>
                <a:gd name="connsiteY6" fmla="*/ 113414 h 323756"/>
                <a:gd name="connsiteX0" fmla="*/ 0 w 9915328"/>
                <a:gd name="connsiteY0" fmla="*/ 95979 h 261166"/>
                <a:gd name="connsiteX1" fmla="*/ 633406 w 9915328"/>
                <a:gd name="connsiteY1" fmla="*/ 208868 h 261166"/>
                <a:gd name="connsiteX2" fmla="*/ 2340484 w 9915328"/>
                <a:gd name="connsiteY2" fmla="*/ 258257 h 261166"/>
                <a:gd name="connsiteX3" fmla="*/ 5270277 w 9915328"/>
                <a:gd name="connsiteY3" fmla="*/ 128435 h 261166"/>
                <a:gd name="connsiteX4" fmla="*/ 8835990 w 9915328"/>
                <a:gd name="connsiteY4" fmla="*/ 50824 h 261166"/>
                <a:gd name="connsiteX5" fmla="*/ 9915328 w 9915328"/>
                <a:gd name="connsiteY5" fmla="*/ 50824 h 261166"/>
                <a:gd name="connsiteX0" fmla="*/ 0 w 9915328"/>
                <a:gd name="connsiteY0" fmla="*/ 201048 h 366235"/>
                <a:gd name="connsiteX1" fmla="*/ 633406 w 9915328"/>
                <a:gd name="connsiteY1" fmla="*/ 313937 h 366235"/>
                <a:gd name="connsiteX2" fmla="*/ 2340484 w 9915328"/>
                <a:gd name="connsiteY2" fmla="*/ 363326 h 366235"/>
                <a:gd name="connsiteX3" fmla="*/ 5270277 w 9915328"/>
                <a:gd name="connsiteY3" fmla="*/ 233504 h 366235"/>
                <a:gd name="connsiteX4" fmla="*/ 7659714 w 9915328"/>
                <a:gd name="connsiteY4" fmla="*/ 28893 h 366235"/>
                <a:gd name="connsiteX5" fmla="*/ 9915328 w 9915328"/>
                <a:gd name="connsiteY5" fmla="*/ 155893 h 366235"/>
                <a:gd name="connsiteX0" fmla="*/ 0 w 9915328"/>
                <a:gd name="connsiteY0" fmla="*/ 173629 h 338816"/>
                <a:gd name="connsiteX1" fmla="*/ 633406 w 9915328"/>
                <a:gd name="connsiteY1" fmla="*/ 286518 h 338816"/>
                <a:gd name="connsiteX2" fmla="*/ 2340484 w 9915328"/>
                <a:gd name="connsiteY2" fmla="*/ 335907 h 338816"/>
                <a:gd name="connsiteX3" fmla="*/ 5270277 w 9915328"/>
                <a:gd name="connsiteY3" fmla="*/ 206085 h 338816"/>
                <a:gd name="connsiteX4" fmla="*/ 7659714 w 9915328"/>
                <a:gd name="connsiteY4" fmla="*/ 1474 h 338816"/>
                <a:gd name="connsiteX5" fmla="*/ 9915328 w 9915328"/>
                <a:gd name="connsiteY5" fmla="*/ 128474 h 338816"/>
                <a:gd name="connsiteX0" fmla="*/ 0 w 10190302"/>
                <a:gd name="connsiteY0" fmla="*/ 174097 h 339284"/>
                <a:gd name="connsiteX1" fmla="*/ 633406 w 10190302"/>
                <a:gd name="connsiteY1" fmla="*/ 286986 h 339284"/>
                <a:gd name="connsiteX2" fmla="*/ 2340484 w 10190302"/>
                <a:gd name="connsiteY2" fmla="*/ 336375 h 339284"/>
                <a:gd name="connsiteX3" fmla="*/ 5270277 w 10190302"/>
                <a:gd name="connsiteY3" fmla="*/ 206553 h 339284"/>
                <a:gd name="connsiteX4" fmla="*/ 7659714 w 10190302"/>
                <a:gd name="connsiteY4" fmla="*/ 1942 h 339284"/>
                <a:gd name="connsiteX5" fmla="*/ 10190302 w 10190302"/>
                <a:gd name="connsiteY5" fmla="*/ 103542 h 339284"/>
                <a:gd name="connsiteX0" fmla="*/ 0 w 10129197"/>
                <a:gd name="connsiteY0" fmla="*/ 85197 h 340405"/>
                <a:gd name="connsiteX1" fmla="*/ 572301 w 10129197"/>
                <a:gd name="connsiteY1" fmla="*/ 286986 h 340405"/>
                <a:gd name="connsiteX2" fmla="*/ 2279379 w 10129197"/>
                <a:gd name="connsiteY2" fmla="*/ 336375 h 340405"/>
                <a:gd name="connsiteX3" fmla="*/ 5209172 w 10129197"/>
                <a:gd name="connsiteY3" fmla="*/ 206553 h 340405"/>
                <a:gd name="connsiteX4" fmla="*/ 7598609 w 10129197"/>
                <a:gd name="connsiteY4" fmla="*/ 1942 h 340405"/>
                <a:gd name="connsiteX5" fmla="*/ 10129197 w 10129197"/>
                <a:gd name="connsiteY5" fmla="*/ 103542 h 340405"/>
                <a:gd name="connsiteX0" fmla="*/ 0 w 10129197"/>
                <a:gd name="connsiteY0" fmla="*/ 85197 h 340405"/>
                <a:gd name="connsiteX1" fmla="*/ 572301 w 10129197"/>
                <a:gd name="connsiteY1" fmla="*/ 286986 h 340405"/>
                <a:gd name="connsiteX2" fmla="*/ 2279379 w 10129197"/>
                <a:gd name="connsiteY2" fmla="*/ 336375 h 340405"/>
                <a:gd name="connsiteX3" fmla="*/ 5209172 w 10129197"/>
                <a:gd name="connsiteY3" fmla="*/ 206553 h 340405"/>
                <a:gd name="connsiteX4" fmla="*/ 7598609 w 10129197"/>
                <a:gd name="connsiteY4" fmla="*/ 1942 h 340405"/>
                <a:gd name="connsiteX5" fmla="*/ 10129197 w 10129197"/>
                <a:gd name="connsiteY5" fmla="*/ 103542 h 340405"/>
                <a:gd name="connsiteX0" fmla="*/ 0 w 10129197"/>
                <a:gd name="connsiteY0" fmla="*/ 85197 h 339169"/>
                <a:gd name="connsiteX1" fmla="*/ 2279379 w 10129197"/>
                <a:gd name="connsiteY1" fmla="*/ 336375 h 339169"/>
                <a:gd name="connsiteX2" fmla="*/ 5209172 w 10129197"/>
                <a:gd name="connsiteY2" fmla="*/ 206553 h 339169"/>
                <a:gd name="connsiteX3" fmla="*/ 7598609 w 10129197"/>
                <a:gd name="connsiteY3" fmla="*/ 1942 h 339169"/>
                <a:gd name="connsiteX4" fmla="*/ 10129197 w 10129197"/>
                <a:gd name="connsiteY4" fmla="*/ 103542 h 339169"/>
                <a:gd name="connsiteX0" fmla="*/ 0 w 10129197"/>
                <a:gd name="connsiteY0" fmla="*/ 85197 h 339169"/>
                <a:gd name="connsiteX1" fmla="*/ 2279379 w 10129197"/>
                <a:gd name="connsiteY1" fmla="*/ 336375 h 339169"/>
                <a:gd name="connsiteX2" fmla="*/ 5209172 w 10129197"/>
                <a:gd name="connsiteY2" fmla="*/ 206553 h 339169"/>
                <a:gd name="connsiteX3" fmla="*/ 7598609 w 10129197"/>
                <a:gd name="connsiteY3" fmla="*/ 1942 h 339169"/>
                <a:gd name="connsiteX4" fmla="*/ 10129197 w 10129197"/>
                <a:gd name="connsiteY4" fmla="*/ 103542 h 339169"/>
                <a:gd name="connsiteX0" fmla="*/ 0 w 10129197"/>
                <a:gd name="connsiteY0" fmla="*/ 118179 h 372151"/>
                <a:gd name="connsiteX1" fmla="*/ 2279379 w 10129197"/>
                <a:gd name="connsiteY1" fmla="*/ 369357 h 372151"/>
                <a:gd name="connsiteX2" fmla="*/ 5209172 w 10129197"/>
                <a:gd name="connsiteY2" fmla="*/ 239535 h 372151"/>
                <a:gd name="connsiteX3" fmla="*/ 7598609 w 10129197"/>
                <a:gd name="connsiteY3" fmla="*/ 34924 h 372151"/>
                <a:gd name="connsiteX4" fmla="*/ 10129197 w 10129197"/>
                <a:gd name="connsiteY4" fmla="*/ 9524 h 372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29197" h="372151">
                  <a:moveTo>
                    <a:pt x="0" y="118179"/>
                  </a:moveTo>
                  <a:cubicBezTo>
                    <a:pt x="245726" y="411808"/>
                    <a:pt x="1411184" y="349131"/>
                    <a:pt x="2279379" y="369357"/>
                  </a:cubicBezTo>
                  <a:cubicBezTo>
                    <a:pt x="3147574" y="389583"/>
                    <a:pt x="4322634" y="295274"/>
                    <a:pt x="5209172" y="239535"/>
                  </a:cubicBezTo>
                  <a:cubicBezTo>
                    <a:pt x="6095710" y="183796"/>
                    <a:pt x="6778605" y="73259"/>
                    <a:pt x="7598609" y="34924"/>
                  </a:cubicBezTo>
                  <a:cubicBezTo>
                    <a:pt x="8418613" y="-3411"/>
                    <a:pt x="10029478" y="-7409"/>
                    <a:pt x="10129197" y="9524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1FB12726-C4DB-43FB-9077-2F510B651ECB}"/>
                </a:ext>
              </a:extLst>
            </p:cNvPr>
            <p:cNvSpPr txBox="1"/>
            <p:nvPr/>
          </p:nvSpPr>
          <p:spPr>
            <a:xfrm>
              <a:off x="8585453" y="260008"/>
              <a:ext cx="387324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dirty="0">
                  <a:latin typeface="Arial Black" panose="020B0A04020102020204" pitchFamily="34" charset="0"/>
                  <a:ea typeface="萝莉体 第二版" panose="02000500000000000000" pitchFamily="2" charset="-122"/>
                  <a:cs typeface="萝莉体 第二版" panose="02000500000000000000" pitchFamily="2" charset="-122"/>
                </a:rPr>
                <a:t>Ｔｈｅ　Ｐａｒｔ　Ｏｎｅ</a:t>
              </a:r>
            </a:p>
          </p:txBody>
        </p:sp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CDE2C3C4-1419-4DE7-AE83-59E2473FA2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0895" y="130347"/>
              <a:ext cx="1335140" cy="963251"/>
            </a:xfrm>
            <a:prstGeom prst="rect">
              <a:avLst/>
            </a:prstGeom>
          </p:spPr>
        </p:pic>
      </p:grpSp>
      <p:pic>
        <p:nvPicPr>
          <p:cNvPr id="8" name="图片 7">
            <a:extLst>
              <a:ext uri="{FF2B5EF4-FFF2-40B4-BE49-F238E27FC236}">
                <a16:creationId xmlns:a16="http://schemas.microsoft.com/office/drawing/2014/main" id="{005EFDF9-A499-45B7-B7AA-39AD0A7791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91608" y="4705405"/>
            <a:ext cx="2462997" cy="215207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C76532E-F74B-4995-82EF-7CFFD97709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6199" y="5614536"/>
            <a:ext cx="969348" cy="951058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7F30B4D5-9848-4650-8F2C-E13EDC095A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5997" y="2209800"/>
            <a:ext cx="2929317" cy="3130876"/>
          </a:xfrm>
          <a:prstGeom prst="rect">
            <a:avLst/>
          </a:prstGeom>
        </p:spPr>
      </p:pic>
      <p:sp>
        <p:nvSpPr>
          <p:cNvPr id="59" name="任意多边形: 形状 58">
            <a:extLst>
              <a:ext uri="{FF2B5EF4-FFF2-40B4-BE49-F238E27FC236}">
                <a16:creationId xmlns:a16="http://schemas.microsoft.com/office/drawing/2014/main" id="{D9E82325-9CE0-48A1-B0A8-7F4697FF7F2C}"/>
              </a:ext>
            </a:extLst>
          </p:cNvPr>
          <p:cNvSpPr/>
          <p:nvPr/>
        </p:nvSpPr>
        <p:spPr>
          <a:xfrm>
            <a:off x="4253169" y="3831736"/>
            <a:ext cx="2248833" cy="53149"/>
          </a:xfrm>
          <a:custGeom>
            <a:avLst/>
            <a:gdLst>
              <a:gd name="connsiteX0" fmla="*/ 0 w 9877777"/>
              <a:gd name="connsiteY0" fmla="*/ 284617 h 420929"/>
              <a:gd name="connsiteX1" fmla="*/ 620889 w 9877777"/>
              <a:gd name="connsiteY1" fmla="*/ 115284 h 420929"/>
              <a:gd name="connsiteX2" fmla="*/ 2302933 w 9877777"/>
              <a:gd name="connsiteY2" fmla="*/ 420084 h 420929"/>
              <a:gd name="connsiteX3" fmla="*/ 4696177 w 9877777"/>
              <a:gd name="connsiteY3" fmla="*/ 2395 h 420929"/>
              <a:gd name="connsiteX4" fmla="*/ 6886222 w 9877777"/>
              <a:gd name="connsiteY4" fmla="*/ 250751 h 420929"/>
              <a:gd name="connsiteX5" fmla="*/ 9098844 w 9877777"/>
              <a:gd name="connsiteY5" fmla="*/ 284617 h 420929"/>
              <a:gd name="connsiteX6" fmla="*/ 9877777 w 9877777"/>
              <a:gd name="connsiteY6" fmla="*/ 149151 h 420929"/>
              <a:gd name="connsiteX0" fmla="*/ 0 w 9877777"/>
              <a:gd name="connsiteY0" fmla="*/ 284617 h 431037"/>
              <a:gd name="connsiteX1" fmla="*/ 595855 w 9877777"/>
              <a:gd name="connsiteY1" fmla="*/ 307195 h 431037"/>
              <a:gd name="connsiteX2" fmla="*/ 2302933 w 9877777"/>
              <a:gd name="connsiteY2" fmla="*/ 420084 h 431037"/>
              <a:gd name="connsiteX3" fmla="*/ 4696177 w 9877777"/>
              <a:gd name="connsiteY3" fmla="*/ 2395 h 431037"/>
              <a:gd name="connsiteX4" fmla="*/ 6886222 w 9877777"/>
              <a:gd name="connsiteY4" fmla="*/ 250751 h 431037"/>
              <a:gd name="connsiteX5" fmla="*/ 9098844 w 9877777"/>
              <a:gd name="connsiteY5" fmla="*/ 284617 h 431037"/>
              <a:gd name="connsiteX6" fmla="*/ 9877777 w 9877777"/>
              <a:gd name="connsiteY6" fmla="*/ 149151 h 431037"/>
              <a:gd name="connsiteX0" fmla="*/ 0 w 9915328"/>
              <a:gd name="connsiteY0" fmla="*/ 194306 h 431977"/>
              <a:gd name="connsiteX1" fmla="*/ 633406 w 9915328"/>
              <a:gd name="connsiteY1" fmla="*/ 307195 h 431977"/>
              <a:gd name="connsiteX2" fmla="*/ 2340484 w 9915328"/>
              <a:gd name="connsiteY2" fmla="*/ 420084 h 431977"/>
              <a:gd name="connsiteX3" fmla="*/ 4733728 w 9915328"/>
              <a:gd name="connsiteY3" fmla="*/ 2395 h 431977"/>
              <a:gd name="connsiteX4" fmla="*/ 6923773 w 9915328"/>
              <a:gd name="connsiteY4" fmla="*/ 250751 h 431977"/>
              <a:gd name="connsiteX5" fmla="*/ 9136395 w 9915328"/>
              <a:gd name="connsiteY5" fmla="*/ 284617 h 431977"/>
              <a:gd name="connsiteX6" fmla="*/ 9915328 w 9915328"/>
              <a:gd name="connsiteY6" fmla="*/ 149151 h 431977"/>
              <a:gd name="connsiteX0" fmla="*/ 0 w 9915328"/>
              <a:gd name="connsiteY0" fmla="*/ 194306 h 431977"/>
              <a:gd name="connsiteX1" fmla="*/ 633406 w 9915328"/>
              <a:gd name="connsiteY1" fmla="*/ 307195 h 431977"/>
              <a:gd name="connsiteX2" fmla="*/ 2340484 w 9915328"/>
              <a:gd name="connsiteY2" fmla="*/ 420084 h 431977"/>
              <a:gd name="connsiteX3" fmla="*/ 4733728 w 9915328"/>
              <a:gd name="connsiteY3" fmla="*/ 2395 h 431977"/>
              <a:gd name="connsiteX4" fmla="*/ 6923773 w 9915328"/>
              <a:gd name="connsiteY4" fmla="*/ 250751 h 431977"/>
              <a:gd name="connsiteX5" fmla="*/ 9136395 w 9915328"/>
              <a:gd name="connsiteY5" fmla="*/ 284617 h 431977"/>
              <a:gd name="connsiteX6" fmla="*/ 9915328 w 9915328"/>
              <a:gd name="connsiteY6" fmla="*/ 149151 h 431977"/>
              <a:gd name="connsiteX0" fmla="*/ 0 w 9915328"/>
              <a:gd name="connsiteY0" fmla="*/ 60818 h 291409"/>
              <a:gd name="connsiteX1" fmla="*/ 633406 w 9915328"/>
              <a:gd name="connsiteY1" fmla="*/ 173707 h 291409"/>
              <a:gd name="connsiteX2" fmla="*/ 2340484 w 9915328"/>
              <a:gd name="connsiteY2" fmla="*/ 286596 h 291409"/>
              <a:gd name="connsiteX3" fmla="*/ 5071684 w 9915328"/>
              <a:gd name="connsiteY3" fmla="*/ 4374 h 291409"/>
              <a:gd name="connsiteX4" fmla="*/ 6923773 w 9915328"/>
              <a:gd name="connsiteY4" fmla="*/ 117263 h 291409"/>
              <a:gd name="connsiteX5" fmla="*/ 9136395 w 9915328"/>
              <a:gd name="connsiteY5" fmla="*/ 151129 h 291409"/>
              <a:gd name="connsiteX6" fmla="*/ 9915328 w 9915328"/>
              <a:gd name="connsiteY6" fmla="*/ 15663 h 291409"/>
              <a:gd name="connsiteX0" fmla="*/ 0 w 9915328"/>
              <a:gd name="connsiteY0" fmla="*/ 163495 h 394086"/>
              <a:gd name="connsiteX1" fmla="*/ 633406 w 9915328"/>
              <a:gd name="connsiteY1" fmla="*/ 276384 h 394086"/>
              <a:gd name="connsiteX2" fmla="*/ 2340484 w 9915328"/>
              <a:gd name="connsiteY2" fmla="*/ 389273 h 394086"/>
              <a:gd name="connsiteX3" fmla="*/ 5071684 w 9915328"/>
              <a:gd name="connsiteY3" fmla="*/ 107051 h 394086"/>
              <a:gd name="connsiteX4" fmla="*/ 6986358 w 9915328"/>
              <a:gd name="connsiteY4" fmla="*/ 5451 h 394086"/>
              <a:gd name="connsiteX5" fmla="*/ 9136395 w 9915328"/>
              <a:gd name="connsiteY5" fmla="*/ 253806 h 394086"/>
              <a:gd name="connsiteX6" fmla="*/ 9915328 w 9915328"/>
              <a:gd name="connsiteY6" fmla="*/ 118340 h 394086"/>
              <a:gd name="connsiteX0" fmla="*/ 0 w 9915328"/>
              <a:gd name="connsiteY0" fmla="*/ 179002 h 409593"/>
              <a:gd name="connsiteX1" fmla="*/ 633406 w 9915328"/>
              <a:gd name="connsiteY1" fmla="*/ 291891 h 409593"/>
              <a:gd name="connsiteX2" fmla="*/ 2340484 w 9915328"/>
              <a:gd name="connsiteY2" fmla="*/ 404780 h 409593"/>
              <a:gd name="connsiteX3" fmla="*/ 5071684 w 9915328"/>
              <a:gd name="connsiteY3" fmla="*/ 122558 h 409593"/>
              <a:gd name="connsiteX4" fmla="*/ 6986358 w 9915328"/>
              <a:gd name="connsiteY4" fmla="*/ 20958 h 409593"/>
              <a:gd name="connsiteX5" fmla="*/ 9136395 w 9915328"/>
              <a:gd name="connsiteY5" fmla="*/ 9669 h 409593"/>
              <a:gd name="connsiteX6" fmla="*/ 9915328 w 9915328"/>
              <a:gd name="connsiteY6" fmla="*/ 133847 h 409593"/>
              <a:gd name="connsiteX0" fmla="*/ 0 w 9915328"/>
              <a:gd name="connsiteY0" fmla="*/ 198509 h 429100"/>
              <a:gd name="connsiteX1" fmla="*/ 633406 w 9915328"/>
              <a:gd name="connsiteY1" fmla="*/ 311398 h 429100"/>
              <a:gd name="connsiteX2" fmla="*/ 2340484 w 9915328"/>
              <a:gd name="connsiteY2" fmla="*/ 424287 h 429100"/>
              <a:gd name="connsiteX3" fmla="*/ 5071684 w 9915328"/>
              <a:gd name="connsiteY3" fmla="*/ 142065 h 429100"/>
              <a:gd name="connsiteX4" fmla="*/ 6986358 w 9915328"/>
              <a:gd name="connsiteY4" fmla="*/ 40465 h 429100"/>
              <a:gd name="connsiteX5" fmla="*/ 9136395 w 9915328"/>
              <a:gd name="connsiteY5" fmla="*/ 29176 h 429100"/>
              <a:gd name="connsiteX6" fmla="*/ 9915328 w 9915328"/>
              <a:gd name="connsiteY6" fmla="*/ 153354 h 429100"/>
              <a:gd name="connsiteX0" fmla="*/ 0 w 9915328"/>
              <a:gd name="connsiteY0" fmla="*/ 158109 h 388700"/>
              <a:gd name="connsiteX1" fmla="*/ 633406 w 9915328"/>
              <a:gd name="connsiteY1" fmla="*/ 270998 h 388700"/>
              <a:gd name="connsiteX2" fmla="*/ 2340484 w 9915328"/>
              <a:gd name="connsiteY2" fmla="*/ 383887 h 388700"/>
              <a:gd name="connsiteX3" fmla="*/ 5071684 w 9915328"/>
              <a:gd name="connsiteY3" fmla="*/ 101665 h 388700"/>
              <a:gd name="connsiteX4" fmla="*/ 6986358 w 9915328"/>
              <a:gd name="connsiteY4" fmla="*/ 65 h 388700"/>
              <a:gd name="connsiteX5" fmla="*/ 8835990 w 9915328"/>
              <a:gd name="connsiteY5" fmla="*/ 112954 h 388700"/>
              <a:gd name="connsiteX6" fmla="*/ 9915328 w 9915328"/>
              <a:gd name="connsiteY6" fmla="*/ 112954 h 388700"/>
              <a:gd name="connsiteX0" fmla="*/ 0 w 9915328"/>
              <a:gd name="connsiteY0" fmla="*/ 158569 h 385714"/>
              <a:gd name="connsiteX1" fmla="*/ 633406 w 9915328"/>
              <a:gd name="connsiteY1" fmla="*/ 271458 h 385714"/>
              <a:gd name="connsiteX2" fmla="*/ 2340484 w 9915328"/>
              <a:gd name="connsiteY2" fmla="*/ 384347 h 385714"/>
              <a:gd name="connsiteX3" fmla="*/ 5270277 w 9915328"/>
              <a:gd name="connsiteY3" fmla="*/ 191025 h 385714"/>
              <a:gd name="connsiteX4" fmla="*/ 6986358 w 9915328"/>
              <a:gd name="connsiteY4" fmla="*/ 525 h 385714"/>
              <a:gd name="connsiteX5" fmla="*/ 8835990 w 9915328"/>
              <a:gd name="connsiteY5" fmla="*/ 113414 h 385714"/>
              <a:gd name="connsiteX6" fmla="*/ 9915328 w 9915328"/>
              <a:gd name="connsiteY6" fmla="*/ 113414 h 385714"/>
              <a:gd name="connsiteX0" fmla="*/ 0 w 9915328"/>
              <a:gd name="connsiteY0" fmla="*/ 158569 h 323756"/>
              <a:gd name="connsiteX1" fmla="*/ 633406 w 9915328"/>
              <a:gd name="connsiteY1" fmla="*/ 271458 h 323756"/>
              <a:gd name="connsiteX2" fmla="*/ 2340484 w 9915328"/>
              <a:gd name="connsiteY2" fmla="*/ 320847 h 323756"/>
              <a:gd name="connsiteX3" fmla="*/ 5270277 w 9915328"/>
              <a:gd name="connsiteY3" fmla="*/ 191025 h 323756"/>
              <a:gd name="connsiteX4" fmla="*/ 6986358 w 9915328"/>
              <a:gd name="connsiteY4" fmla="*/ 525 h 323756"/>
              <a:gd name="connsiteX5" fmla="*/ 8835990 w 9915328"/>
              <a:gd name="connsiteY5" fmla="*/ 113414 h 323756"/>
              <a:gd name="connsiteX6" fmla="*/ 9915328 w 9915328"/>
              <a:gd name="connsiteY6" fmla="*/ 113414 h 323756"/>
              <a:gd name="connsiteX0" fmla="*/ 0 w 9915328"/>
              <a:gd name="connsiteY0" fmla="*/ 95979 h 261166"/>
              <a:gd name="connsiteX1" fmla="*/ 633406 w 9915328"/>
              <a:gd name="connsiteY1" fmla="*/ 208868 h 261166"/>
              <a:gd name="connsiteX2" fmla="*/ 2340484 w 9915328"/>
              <a:gd name="connsiteY2" fmla="*/ 258257 h 261166"/>
              <a:gd name="connsiteX3" fmla="*/ 5270277 w 9915328"/>
              <a:gd name="connsiteY3" fmla="*/ 128435 h 261166"/>
              <a:gd name="connsiteX4" fmla="*/ 8835990 w 9915328"/>
              <a:gd name="connsiteY4" fmla="*/ 50824 h 261166"/>
              <a:gd name="connsiteX5" fmla="*/ 9915328 w 9915328"/>
              <a:gd name="connsiteY5" fmla="*/ 50824 h 261166"/>
              <a:gd name="connsiteX0" fmla="*/ 0 w 9915328"/>
              <a:gd name="connsiteY0" fmla="*/ 201048 h 366235"/>
              <a:gd name="connsiteX1" fmla="*/ 633406 w 9915328"/>
              <a:gd name="connsiteY1" fmla="*/ 313937 h 366235"/>
              <a:gd name="connsiteX2" fmla="*/ 2340484 w 9915328"/>
              <a:gd name="connsiteY2" fmla="*/ 363326 h 366235"/>
              <a:gd name="connsiteX3" fmla="*/ 5270277 w 9915328"/>
              <a:gd name="connsiteY3" fmla="*/ 233504 h 366235"/>
              <a:gd name="connsiteX4" fmla="*/ 7659714 w 9915328"/>
              <a:gd name="connsiteY4" fmla="*/ 28893 h 366235"/>
              <a:gd name="connsiteX5" fmla="*/ 9915328 w 9915328"/>
              <a:gd name="connsiteY5" fmla="*/ 155893 h 366235"/>
              <a:gd name="connsiteX0" fmla="*/ 0 w 9915328"/>
              <a:gd name="connsiteY0" fmla="*/ 173629 h 338816"/>
              <a:gd name="connsiteX1" fmla="*/ 633406 w 9915328"/>
              <a:gd name="connsiteY1" fmla="*/ 286518 h 338816"/>
              <a:gd name="connsiteX2" fmla="*/ 2340484 w 9915328"/>
              <a:gd name="connsiteY2" fmla="*/ 335907 h 338816"/>
              <a:gd name="connsiteX3" fmla="*/ 5270277 w 9915328"/>
              <a:gd name="connsiteY3" fmla="*/ 206085 h 338816"/>
              <a:gd name="connsiteX4" fmla="*/ 7659714 w 9915328"/>
              <a:gd name="connsiteY4" fmla="*/ 1474 h 338816"/>
              <a:gd name="connsiteX5" fmla="*/ 9915328 w 9915328"/>
              <a:gd name="connsiteY5" fmla="*/ 128474 h 338816"/>
              <a:gd name="connsiteX0" fmla="*/ 0 w 10190302"/>
              <a:gd name="connsiteY0" fmla="*/ 174097 h 339284"/>
              <a:gd name="connsiteX1" fmla="*/ 633406 w 10190302"/>
              <a:gd name="connsiteY1" fmla="*/ 286986 h 339284"/>
              <a:gd name="connsiteX2" fmla="*/ 2340484 w 10190302"/>
              <a:gd name="connsiteY2" fmla="*/ 336375 h 339284"/>
              <a:gd name="connsiteX3" fmla="*/ 5270277 w 10190302"/>
              <a:gd name="connsiteY3" fmla="*/ 206553 h 339284"/>
              <a:gd name="connsiteX4" fmla="*/ 7659714 w 10190302"/>
              <a:gd name="connsiteY4" fmla="*/ 1942 h 339284"/>
              <a:gd name="connsiteX5" fmla="*/ 10190302 w 10190302"/>
              <a:gd name="connsiteY5" fmla="*/ 103542 h 339284"/>
              <a:gd name="connsiteX0" fmla="*/ 0 w 10129197"/>
              <a:gd name="connsiteY0" fmla="*/ 85197 h 340405"/>
              <a:gd name="connsiteX1" fmla="*/ 572301 w 10129197"/>
              <a:gd name="connsiteY1" fmla="*/ 286986 h 340405"/>
              <a:gd name="connsiteX2" fmla="*/ 2279379 w 10129197"/>
              <a:gd name="connsiteY2" fmla="*/ 336375 h 340405"/>
              <a:gd name="connsiteX3" fmla="*/ 5209172 w 10129197"/>
              <a:gd name="connsiteY3" fmla="*/ 206553 h 340405"/>
              <a:gd name="connsiteX4" fmla="*/ 7598609 w 10129197"/>
              <a:gd name="connsiteY4" fmla="*/ 1942 h 340405"/>
              <a:gd name="connsiteX5" fmla="*/ 10129197 w 10129197"/>
              <a:gd name="connsiteY5" fmla="*/ 103542 h 340405"/>
              <a:gd name="connsiteX0" fmla="*/ 0 w 10129197"/>
              <a:gd name="connsiteY0" fmla="*/ 85197 h 340405"/>
              <a:gd name="connsiteX1" fmla="*/ 572301 w 10129197"/>
              <a:gd name="connsiteY1" fmla="*/ 286986 h 340405"/>
              <a:gd name="connsiteX2" fmla="*/ 2279379 w 10129197"/>
              <a:gd name="connsiteY2" fmla="*/ 336375 h 340405"/>
              <a:gd name="connsiteX3" fmla="*/ 5209172 w 10129197"/>
              <a:gd name="connsiteY3" fmla="*/ 206553 h 340405"/>
              <a:gd name="connsiteX4" fmla="*/ 7598609 w 10129197"/>
              <a:gd name="connsiteY4" fmla="*/ 1942 h 340405"/>
              <a:gd name="connsiteX5" fmla="*/ 10129197 w 10129197"/>
              <a:gd name="connsiteY5" fmla="*/ 103542 h 340405"/>
              <a:gd name="connsiteX0" fmla="*/ 0 w 10129197"/>
              <a:gd name="connsiteY0" fmla="*/ 85197 h 339169"/>
              <a:gd name="connsiteX1" fmla="*/ 2279379 w 10129197"/>
              <a:gd name="connsiteY1" fmla="*/ 336375 h 339169"/>
              <a:gd name="connsiteX2" fmla="*/ 5209172 w 10129197"/>
              <a:gd name="connsiteY2" fmla="*/ 206553 h 339169"/>
              <a:gd name="connsiteX3" fmla="*/ 7598609 w 10129197"/>
              <a:gd name="connsiteY3" fmla="*/ 1942 h 339169"/>
              <a:gd name="connsiteX4" fmla="*/ 10129197 w 10129197"/>
              <a:gd name="connsiteY4" fmla="*/ 103542 h 339169"/>
              <a:gd name="connsiteX0" fmla="*/ 0 w 10129197"/>
              <a:gd name="connsiteY0" fmla="*/ 85197 h 339169"/>
              <a:gd name="connsiteX1" fmla="*/ 2279379 w 10129197"/>
              <a:gd name="connsiteY1" fmla="*/ 336375 h 339169"/>
              <a:gd name="connsiteX2" fmla="*/ 5209172 w 10129197"/>
              <a:gd name="connsiteY2" fmla="*/ 206553 h 339169"/>
              <a:gd name="connsiteX3" fmla="*/ 7598609 w 10129197"/>
              <a:gd name="connsiteY3" fmla="*/ 1942 h 339169"/>
              <a:gd name="connsiteX4" fmla="*/ 10129197 w 10129197"/>
              <a:gd name="connsiteY4" fmla="*/ 103542 h 339169"/>
              <a:gd name="connsiteX0" fmla="*/ 0 w 10129197"/>
              <a:gd name="connsiteY0" fmla="*/ 118179 h 372151"/>
              <a:gd name="connsiteX1" fmla="*/ 2279379 w 10129197"/>
              <a:gd name="connsiteY1" fmla="*/ 369357 h 372151"/>
              <a:gd name="connsiteX2" fmla="*/ 5209172 w 10129197"/>
              <a:gd name="connsiteY2" fmla="*/ 239535 h 372151"/>
              <a:gd name="connsiteX3" fmla="*/ 7598609 w 10129197"/>
              <a:gd name="connsiteY3" fmla="*/ 34924 h 372151"/>
              <a:gd name="connsiteX4" fmla="*/ 10129197 w 10129197"/>
              <a:gd name="connsiteY4" fmla="*/ 9524 h 372151"/>
              <a:gd name="connsiteX0" fmla="*/ 0 w 10129197"/>
              <a:gd name="connsiteY0" fmla="*/ 108656 h 362734"/>
              <a:gd name="connsiteX1" fmla="*/ 2279379 w 10129197"/>
              <a:gd name="connsiteY1" fmla="*/ 359834 h 362734"/>
              <a:gd name="connsiteX2" fmla="*/ 5209172 w 10129197"/>
              <a:gd name="connsiteY2" fmla="*/ 230012 h 362734"/>
              <a:gd name="connsiteX3" fmla="*/ 10129197 w 10129197"/>
              <a:gd name="connsiteY3" fmla="*/ 1 h 362734"/>
              <a:gd name="connsiteX0" fmla="*/ 0 w 8153512"/>
              <a:gd name="connsiteY0" fmla="*/ 149619 h 403884"/>
              <a:gd name="connsiteX1" fmla="*/ 2279379 w 8153512"/>
              <a:gd name="connsiteY1" fmla="*/ 400797 h 403884"/>
              <a:gd name="connsiteX2" fmla="*/ 5209172 w 8153512"/>
              <a:gd name="connsiteY2" fmla="*/ 270975 h 403884"/>
              <a:gd name="connsiteX3" fmla="*/ 8153512 w 8153512"/>
              <a:gd name="connsiteY3" fmla="*/ 0 h 403884"/>
              <a:gd name="connsiteX0" fmla="*/ 0 w 8320471"/>
              <a:gd name="connsiteY0" fmla="*/ 36968 h 290765"/>
              <a:gd name="connsiteX1" fmla="*/ 2279379 w 8320471"/>
              <a:gd name="connsiteY1" fmla="*/ 288146 h 290765"/>
              <a:gd name="connsiteX2" fmla="*/ 5209172 w 8320471"/>
              <a:gd name="connsiteY2" fmla="*/ 158324 h 290765"/>
              <a:gd name="connsiteX3" fmla="*/ 8320471 w 8320471"/>
              <a:gd name="connsiteY3" fmla="*/ 0 h 290765"/>
              <a:gd name="connsiteX0" fmla="*/ 0 w 8320471"/>
              <a:gd name="connsiteY0" fmla="*/ 36968 h 292812"/>
              <a:gd name="connsiteX1" fmla="*/ 2279379 w 8320471"/>
              <a:gd name="connsiteY1" fmla="*/ 288146 h 292812"/>
              <a:gd name="connsiteX2" fmla="*/ 8320471 w 8320471"/>
              <a:gd name="connsiteY2" fmla="*/ 0 h 292812"/>
              <a:gd name="connsiteX0" fmla="*/ 0 w 8320471"/>
              <a:gd name="connsiteY0" fmla="*/ 36968 h 284234"/>
              <a:gd name="connsiteX1" fmla="*/ 2752431 w 8320471"/>
              <a:gd name="connsiteY1" fmla="*/ 277905 h 284234"/>
              <a:gd name="connsiteX2" fmla="*/ 8320471 w 8320471"/>
              <a:gd name="connsiteY2" fmla="*/ 0 h 284234"/>
              <a:gd name="connsiteX0" fmla="*/ 0 w 8306558"/>
              <a:gd name="connsiteY0" fmla="*/ 47209 h 295214"/>
              <a:gd name="connsiteX1" fmla="*/ 2752431 w 8306558"/>
              <a:gd name="connsiteY1" fmla="*/ 288146 h 295214"/>
              <a:gd name="connsiteX2" fmla="*/ 8306558 w 8306558"/>
              <a:gd name="connsiteY2" fmla="*/ 0 h 295214"/>
              <a:gd name="connsiteX0" fmla="*/ 0 w 8306558"/>
              <a:gd name="connsiteY0" fmla="*/ 47209 h 295214"/>
              <a:gd name="connsiteX1" fmla="*/ 2752431 w 8306558"/>
              <a:gd name="connsiteY1" fmla="*/ 288146 h 295214"/>
              <a:gd name="connsiteX2" fmla="*/ 8306558 w 8306558"/>
              <a:gd name="connsiteY2" fmla="*/ 0 h 295214"/>
              <a:gd name="connsiteX0" fmla="*/ 0 w 7847420"/>
              <a:gd name="connsiteY0" fmla="*/ 36968 h 284234"/>
              <a:gd name="connsiteX1" fmla="*/ 2752431 w 7847420"/>
              <a:gd name="connsiteY1" fmla="*/ 277905 h 284234"/>
              <a:gd name="connsiteX2" fmla="*/ 7847420 w 7847420"/>
              <a:gd name="connsiteY2" fmla="*/ 0 h 284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847420" h="284234">
                <a:moveTo>
                  <a:pt x="0" y="36968"/>
                </a:moveTo>
                <a:cubicBezTo>
                  <a:pt x="245726" y="330597"/>
                  <a:pt x="1444528" y="284066"/>
                  <a:pt x="2752431" y="277905"/>
                </a:cubicBezTo>
                <a:cubicBezTo>
                  <a:pt x="4060334" y="271744"/>
                  <a:pt x="6588860" y="131718"/>
                  <a:pt x="7847420" y="0"/>
                </a:cubicBezTo>
              </a:path>
            </a:pathLst>
          </a:custGeom>
          <a:noFill/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latin typeface="萝莉体 第二版" panose="02000500000000000000" pitchFamily="2" charset="-122"/>
              <a:ea typeface="萝莉体 第二版" panose="02000500000000000000" pitchFamily="2" charset="-122"/>
              <a:cs typeface="萝莉体 第二版" panose="02000500000000000000" pitchFamily="2" charset="-122"/>
            </a:endParaRPr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EF95B270-31C3-4649-B03C-B1A2FC0D22BD}"/>
              </a:ext>
            </a:extLst>
          </p:cNvPr>
          <p:cNvSpPr/>
          <p:nvPr/>
        </p:nvSpPr>
        <p:spPr>
          <a:xfrm>
            <a:off x="4309578" y="3953905"/>
            <a:ext cx="2136015" cy="8906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zh-CN" altLang="en-US" sz="1200" dirty="0">
                <a:solidFill>
                  <a:srgbClr val="000000">
                    <a:lumMod val="65000"/>
                    <a:lumOff val="35000"/>
                  </a:srgbClr>
                </a:solidFill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  <a:sym typeface="+mn-lt"/>
              </a:rPr>
              <a:t>最流行的解释型语言，第三方软件包丰富，开发效率极高。</a:t>
            </a:r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BF6398D0-3A72-4D5F-ADE1-3104B6D89C8B}"/>
              </a:ext>
            </a:extLst>
          </p:cNvPr>
          <p:cNvSpPr/>
          <p:nvPr/>
        </p:nvSpPr>
        <p:spPr>
          <a:xfrm>
            <a:off x="4313864" y="3398973"/>
            <a:ext cx="2127443" cy="4719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  <a:sym typeface="+mn-lt"/>
              </a:rPr>
              <a:t>Python</a:t>
            </a:r>
            <a:endParaRPr lang="zh-CN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萝莉体 第二版" panose="02000500000000000000" pitchFamily="2" charset="-122"/>
              <a:ea typeface="萝莉体 第二版" panose="02000500000000000000" pitchFamily="2" charset="-122"/>
              <a:cs typeface="萝莉体 第二版" panose="02000500000000000000" pitchFamily="2" charset="-122"/>
              <a:sym typeface="+mn-lt"/>
            </a:endParaRPr>
          </a:p>
        </p:txBody>
      </p:sp>
      <p:sp>
        <p:nvSpPr>
          <p:cNvPr id="70" name="任意多边形: 形状 69">
            <a:extLst>
              <a:ext uri="{FF2B5EF4-FFF2-40B4-BE49-F238E27FC236}">
                <a16:creationId xmlns:a16="http://schemas.microsoft.com/office/drawing/2014/main" id="{6B688B52-9C2C-4BAC-B20C-6BD01A42F845}"/>
              </a:ext>
            </a:extLst>
          </p:cNvPr>
          <p:cNvSpPr/>
          <p:nvPr/>
        </p:nvSpPr>
        <p:spPr>
          <a:xfrm>
            <a:off x="6605224" y="3831736"/>
            <a:ext cx="2248833" cy="53149"/>
          </a:xfrm>
          <a:custGeom>
            <a:avLst/>
            <a:gdLst>
              <a:gd name="connsiteX0" fmla="*/ 0 w 9877777"/>
              <a:gd name="connsiteY0" fmla="*/ 284617 h 420929"/>
              <a:gd name="connsiteX1" fmla="*/ 620889 w 9877777"/>
              <a:gd name="connsiteY1" fmla="*/ 115284 h 420929"/>
              <a:gd name="connsiteX2" fmla="*/ 2302933 w 9877777"/>
              <a:gd name="connsiteY2" fmla="*/ 420084 h 420929"/>
              <a:gd name="connsiteX3" fmla="*/ 4696177 w 9877777"/>
              <a:gd name="connsiteY3" fmla="*/ 2395 h 420929"/>
              <a:gd name="connsiteX4" fmla="*/ 6886222 w 9877777"/>
              <a:gd name="connsiteY4" fmla="*/ 250751 h 420929"/>
              <a:gd name="connsiteX5" fmla="*/ 9098844 w 9877777"/>
              <a:gd name="connsiteY5" fmla="*/ 284617 h 420929"/>
              <a:gd name="connsiteX6" fmla="*/ 9877777 w 9877777"/>
              <a:gd name="connsiteY6" fmla="*/ 149151 h 420929"/>
              <a:gd name="connsiteX0" fmla="*/ 0 w 9877777"/>
              <a:gd name="connsiteY0" fmla="*/ 284617 h 431037"/>
              <a:gd name="connsiteX1" fmla="*/ 595855 w 9877777"/>
              <a:gd name="connsiteY1" fmla="*/ 307195 h 431037"/>
              <a:gd name="connsiteX2" fmla="*/ 2302933 w 9877777"/>
              <a:gd name="connsiteY2" fmla="*/ 420084 h 431037"/>
              <a:gd name="connsiteX3" fmla="*/ 4696177 w 9877777"/>
              <a:gd name="connsiteY3" fmla="*/ 2395 h 431037"/>
              <a:gd name="connsiteX4" fmla="*/ 6886222 w 9877777"/>
              <a:gd name="connsiteY4" fmla="*/ 250751 h 431037"/>
              <a:gd name="connsiteX5" fmla="*/ 9098844 w 9877777"/>
              <a:gd name="connsiteY5" fmla="*/ 284617 h 431037"/>
              <a:gd name="connsiteX6" fmla="*/ 9877777 w 9877777"/>
              <a:gd name="connsiteY6" fmla="*/ 149151 h 431037"/>
              <a:gd name="connsiteX0" fmla="*/ 0 w 9915328"/>
              <a:gd name="connsiteY0" fmla="*/ 194306 h 431977"/>
              <a:gd name="connsiteX1" fmla="*/ 633406 w 9915328"/>
              <a:gd name="connsiteY1" fmla="*/ 307195 h 431977"/>
              <a:gd name="connsiteX2" fmla="*/ 2340484 w 9915328"/>
              <a:gd name="connsiteY2" fmla="*/ 420084 h 431977"/>
              <a:gd name="connsiteX3" fmla="*/ 4733728 w 9915328"/>
              <a:gd name="connsiteY3" fmla="*/ 2395 h 431977"/>
              <a:gd name="connsiteX4" fmla="*/ 6923773 w 9915328"/>
              <a:gd name="connsiteY4" fmla="*/ 250751 h 431977"/>
              <a:gd name="connsiteX5" fmla="*/ 9136395 w 9915328"/>
              <a:gd name="connsiteY5" fmla="*/ 284617 h 431977"/>
              <a:gd name="connsiteX6" fmla="*/ 9915328 w 9915328"/>
              <a:gd name="connsiteY6" fmla="*/ 149151 h 431977"/>
              <a:gd name="connsiteX0" fmla="*/ 0 w 9915328"/>
              <a:gd name="connsiteY0" fmla="*/ 194306 h 431977"/>
              <a:gd name="connsiteX1" fmla="*/ 633406 w 9915328"/>
              <a:gd name="connsiteY1" fmla="*/ 307195 h 431977"/>
              <a:gd name="connsiteX2" fmla="*/ 2340484 w 9915328"/>
              <a:gd name="connsiteY2" fmla="*/ 420084 h 431977"/>
              <a:gd name="connsiteX3" fmla="*/ 4733728 w 9915328"/>
              <a:gd name="connsiteY3" fmla="*/ 2395 h 431977"/>
              <a:gd name="connsiteX4" fmla="*/ 6923773 w 9915328"/>
              <a:gd name="connsiteY4" fmla="*/ 250751 h 431977"/>
              <a:gd name="connsiteX5" fmla="*/ 9136395 w 9915328"/>
              <a:gd name="connsiteY5" fmla="*/ 284617 h 431977"/>
              <a:gd name="connsiteX6" fmla="*/ 9915328 w 9915328"/>
              <a:gd name="connsiteY6" fmla="*/ 149151 h 431977"/>
              <a:gd name="connsiteX0" fmla="*/ 0 w 9915328"/>
              <a:gd name="connsiteY0" fmla="*/ 60818 h 291409"/>
              <a:gd name="connsiteX1" fmla="*/ 633406 w 9915328"/>
              <a:gd name="connsiteY1" fmla="*/ 173707 h 291409"/>
              <a:gd name="connsiteX2" fmla="*/ 2340484 w 9915328"/>
              <a:gd name="connsiteY2" fmla="*/ 286596 h 291409"/>
              <a:gd name="connsiteX3" fmla="*/ 5071684 w 9915328"/>
              <a:gd name="connsiteY3" fmla="*/ 4374 h 291409"/>
              <a:gd name="connsiteX4" fmla="*/ 6923773 w 9915328"/>
              <a:gd name="connsiteY4" fmla="*/ 117263 h 291409"/>
              <a:gd name="connsiteX5" fmla="*/ 9136395 w 9915328"/>
              <a:gd name="connsiteY5" fmla="*/ 151129 h 291409"/>
              <a:gd name="connsiteX6" fmla="*/ 9915328 w 9915328"/>
              <a:gd name="connsiteY6" fmla="*/ 15663 h 291409"/>
              <a:gd name="connsiteX0" fmla="*/ 0 w 9915328"/>
              <a:gd name="connsiteY0" fmla="*/ 163495 h 394086"/>
              <a:gd name="connsiteX1" fmla="*/ 633406 w 9915328"/>
              <a:gd name="connsiteY1" fmla="*/ 276384 h 394086"/>
              <a:gd name="connsiteX2" fmla="*/ 2340484 w 9915328"/>
              <a:gd name="connsiteY2" fmla="*/ 389273 h 394086"/>
              <a:gd name="connsiteX3" fmla="*/ 5071684 w 9915328"/>
              <a:gd name="connsiteY3" fmla="*/ 107051 h 394086"/>
              <a:gd name="connsiteX4" fmla="*/ 6986358 w 9915328"/>
              <a:gd name="connsiteY4" fmla="*/ 5451 h 394086"/>
              <a:gd name="connsiteX5" fmla="*/ 9136395 w 9915328"/>
              <a:gd name="connsiteY5" fmla="*/ 253806 h 394086"/>
              <a:gd name="connsiteX6" fmla="*/ 9915328 w 9915328"/>
              <a:gd name="connsiteY6" fmla="*/ 118340 h 394086"/>
              <a:gd name="connsiteX0" fmla="*/ 0 w 9915328"/>
              <a:gd name="connsiteY0" fmla="*/ 179002 h 409593"/>
              <a:gd name="connsiteX1" fmla="*/ 633406 w 9915328"/>
              <a:gd name="connsiteY1" fmla="*/ 291891 h 409593"/>
              <a:gd name="connsiteX2" fmla="*/ 2340484 w 9915328"/>
              <a:gd name="connsiteY2" fmla="*/ 404780 h 409593"/>
              <a:gd name="connsiteX3" fmla="*/ 5071684 w 9915328"/>
              <a:gd name="connsiteY3" fmla="*/ 122558 h 409593"/>
              <a:gd name="connsiteX4" fmla="*/ 6986358 w 9915328"/>
              <a:gd name="connsiteY4" fmla="*/ 20958 h 409593"/>
              <a:gd name="connsiteX5" fmla="*/ 9136395 w 9915328"/>
              <a:gd name="connsiteY5" fmla="*/ 9669 h 409593"/>
              <a:gd name="connsiteX6" fmla="*/ 9915328 w 9915328"/>
              <a:gd name="connsiteY6" fmla="*/ 133847 h 409593"/>
              <a:gd name="connsiteX0" fmla="*/ 0 w 9915328"/>
              <a:gd name="connsiteY0" fmla="*/ 198509 h 429100"/>
              <a:gd name="connsiteX1" fmla="*/ 633406 w 9915328"/>
              <a:gd name="connsiteY1" fmla="*/ 311398 h 429100"/>
              <a:gd name="connsiteX2" fmla="*/ 2340484 w 9915328"/>
              <a:gd name="connsiteY2" fmla="*/ 424287 h 429100"/>
              <a:gd name="connsiteX3" fmla="*/ 5071684 w 9915328"/>
              <a:gd name="connsiteY3" fmla="*/ 142065 h 429100"/>
              <a:gd name="connsiteX4" fmla="*/ 6986358 w 9915328"/>
              <a:gd name="connsiteY4" fmla="*/ 40465 h 429100"/>
              <a:gd name="connsiteX5" fmla="*/ 9136395 w 9915328"/>
              <a:gd name="connsiteY5" fmla="*/ 29176 h 429100"/>
              <a:gd name="connsiteX6" fmla="*/ 9915328 w 9915328"/>
              <a:gd name="connsiteY6" fmla="*/ 153354 h 429100"/>
              <a:gd name="connsiteX0" fmla="*/ 0 w 9915328"/>
              <a:gd name="connsiteY0" fmla="*/ 158109 h 388700"/>
              <a:gd name="connsiteX1" fmla="*/ 633406 w 9915328"/>
              <a:gd name="connsiteY1" fmla="*/ 270998 h 388700"/>
              <a:gd name="connsiteX2" fmla="*/ 2340484 w 9915328"/>
              <a:gd name="connsiteY2" fmla="*/ 383887 h 388700"/>
              <a:gd name="connsiteX3" fmla="*/ 5071684 w 9915328"/>
              <a:gd name="connsiteY3" fmla="*/ 101665 h 388700"/>
              <a:gd name="connsiteX4" fmla="*/ 6986358 w 9915328"/>
              <a:gd name="connsiteY4" fmla="*/ 65 h 388700"/>
              <a:gd name="connsiteX5" fmla="*/ 8835990 w 9915328"/>
              <a:gd name="connsiteY5" fmla="*/ 112954 h 388700"/>
              <a:gd name="connsiteX6" fmla="*/ 9915328 w 9915328"/>
              <a:gd name="connsiteY6" fmla="*/ 112954 h 388700"/>
              <a:gd name="connsiteX0" fmla="*/ 0 w 9915328"/>
              <a:gd name="connsiteY0" fmla="*/ 158569 h 385714"/>
              <a:gd name="connsiteX1" fmla="*/ 633406 w 9915328"/>
              <a:gd name="connsiteY1" fmla="*/ 271458 h 385714"/>
              <a:gd name="connsiteX2" fmla="*/ 2340484 w 9915328"/>
              <a:gd name="connsiteY2" fmla="*/ 384347 h 385714"/>
              <a:gd name="connsiteX3" fmla="*/ 5270277 w 9915328"/>
              <a:gd name="connsiteY3" fmla="*/ 191025 h 385714"/>
              <a:gd name="connsiteX4" fmla="*/ 6986358 w 9915328"/>
              <a:gd name="connsiteY4" fmla="*/ 525 h 385714"/>
              <a:gd name="connsiteX5" fmla="*/ 8835990 w 9915328"/>
              <a:gd name="connsiteY5" fmla="*/ 113414 h 385714"/>
              <a:gd name="connsiteX6" fmla="*/ 9915328 w 9915328"/>
              <a:gd name="connsiteY6" fmla="*/ 113414 h 385714"/>
              <a:gd name="connsiteX0" fmla="*/ 0 w 9915328"/>
              <a:gd name="connsiteY0" fmla="*/ 158569 h 323756"/>
              <a:gd name="connsiteX1" fmla="*/ 633406 w 9915328"/>
              <a:gd name="connsiteY1" fmla="*/ 271458 h 323756"/>
              <a:gd name="connsiteX2" fmla="*/ 2340484 w 9915328"/>
              <a:gd name="connsiteY2" fmla="*/ 320847 h 323756"/>
              <a:gd name="connsiteX3" fmla="*/ 5270277 w 9915328"/>
              <a:gd name="connsiteY3" fmla="*/ 191025 h 323756"/>
              <a:gd name="connsiteX4" fmla="*/ 6986358 w 9915328"/>
              <a:gd name="connsiteY4" fmla="*/ 525 h 323756"/>
              <a:gd name="connsiteX5" fmla="*/ 8835990 w 9915328"/>
              <a:gd name="connsiteY5" fmla="*/ 113414 h 323756"/>
              <a:gd name="connsiteX6" fmla="*/ 9915328 w 9915328"/>
              <a:gd name="connsiteY6" fmla="*/ 113414 h 323756"/>
              <a:gd name="connsiteX0" fmla="*/ 0 w 9915328"/>
              <a:gd name="connsiteY0" fmla="*/ 95979 h 261166"/>
              <a:gd name="connsiteX1" fmla="*/ 633406 w 9915328"/>
              <a:gd name="connsiteY1" fmla="*/ 208868 h 261166"/>
              <a:gd name="connsiteX2" fmla="*/ 2340484 w 9915328"/>
              <a:gd name="connsiteY2" fmla="*/ 258257 h 261166"/>
              <a:gd name="connsiteX3" fmla="*/ 5270277 w 9915328"/>
              <a:gd name="connsiteY3" fmla="*/ 128435 h 261166"/>
              <a:gd name="connsiteX4" fmla="*/ 8835990 w 9915328"/>
              <a:gd name="connsiteY4" fmla="*/ 50824 h 261166"/>
              <a:gd name="connsiteX5" fmla="*/ 9915328 w 9915328"/>
              <a:gd name="connsiteY5" fmla="*/ 50824 h 261166"/>
              <a:gd name="connsiteX0" fmla="*/ 0 w 9915328"/>
              <a:gd name="connsiteY0" fmla="*/ 201048 h 366235"/>
              <a:gd name="connsiteX1" fmla="*/ 633406 w 9915328"/>
              <a:gd name="connsiteY1" fmla="*/ 313937 h 366235"/>
              <a:gd name="connsiteX2" fmla="*/ 2340484 w 9915328"/>
              <a:gd name="connsiteY2" fmla="*/ 363326 h 366235"/>
              <a:gd name="connsiteX3" fmla="*/ 5270277 w 9915328"/>
              <a:gd name="connsiteY3" fmla="*/ 233504 h 366235"/>
              <a:gd name="connsiteX4" fmla="*/ 7659714 w 9915328"/>
              <a:gd name="connsiteY4" fmla="*/ 28893 h 366235"/>
              <a:gd name="connsiteX5" fmla="*/ 9915328 w 9915328"/>
              <a:gd name="connsiteY5" fmla="*/ 155893 h 366235"/>
              <a:gd name="connsiteX0" fmla="*/ 0 w 9915328"/>
              <a:gd name="connsiteY0" fmla="*/ 173629 h 338816"/>
              <a:gd name="connsiteX1" fmla="*/ 633406 w 9915328"/>
              <a:gd name="connsiteY1" fmla="*/ 286518 h 338816"/>
              <a:gd name="connsiteX2" fmla="*/ 2340484 w 9915328"/>
              <a:gd name="connsiteY2" fmla="*/ 335907 h 338816"/>
              <a:gd name="connsiteX3" fmla="*/ 5270277 w 9915328"/>
              <a:gd name="connsiteY3" fmla="*/ 206085 h 338816"/>
              <a:gd name="connsiteX4" fmla="*/ 7659714 w 9915328"/>
              <a:gd name="connsiteY4" fmla="*/ 1474 h 338816"/>
              <a:gd name="connsiteX5" fmla="*/ 9915328 w 9915328"/>
              <a:gd name="connsiteY5" fmla="*/ 128474 h 338816"/>
              <a:gd name="connsiteX0" fmla="*/ 0 w 10190302"/>
              <a:gd name="connsiteY0" fmla="*/ 174097 h 339284"/>
              <a:gd name="connsiteX1" fmla="*/ 633406 w 10190302"/>
              <a:gd name="connsiteY1" fmla="*/ 286986 h 339284"/>
              <a:gd name="connsiteX2" fmla="*/ 2340484 w 10190302"/>
              <a:gd name="connsiteY2" fmla="*/ 336375 h 339284"/>
              <a:gd name="connsiteX3" fmla="*/ 5270277 w 10190302"/>
              <a:gd name="connsiteY3" fmla="*/ 206553 h 339284"/>
              <a:gd name="connsiteX4" fmla="*/ 7659714 w 10190302"/>
              <a:gd name="connsiteY4" fmla="*/ 1942 h 339284"/>
              <a:gd name="connsiteX5" fmla="*/ 10190302 w 10190302"/>
              <a:gd name="connsiteY5" fmla="*/ 103542 h 339284"/>
              <a:gd name="connsiteX0" fmla="*/ 0 w 10129197"/>
              <a:gd name="connsiteY0" fmla="*/ 85197 h 340405"/>
              <a:gd name="connsiteX1" fmla="*/ 572301 w 10129197"/>
              <a:gd name="connsiteY1" fmla="*/ 286986 h 340405"/>
              <a:gd name="connsiteX2" fmla="*/ 2279379 w 10129197"/>
              <a:gd name="connsiteY2" fmla="*/ 336375 h 340405"/>
              <a:gd name="connsiteX3" fmla="*/ 5209172 w 10129197"/>
              <a:gd name="connsiteY3" fmla="*/ 206553 h 340405"/>
              <a:gd name="connsiteX4" fmla="*/ 7598609 w 10129197"/>
              <a:gd name="connsiteY4" fmla="*/ 1942 h 340405"/>
              <a:gd name="connsiteX5" fmla="*/ 10129197 w 10129197"/>
              <a:gd name="connsiteY5" fmla="*/ 103542 h 340405"/>
              <a:gd name="connsiteX0" fmla="*/ 0 w 10129197"/>
              <a:gd name="connsiteY0" fmla="*/ 85197 h 340405"/>
              <a:gd name="connsiteX1" fmla="*/ 572301 w 10129197"/>
              <a:gd name="connsiteY1" fmla="*/ 286986 h 340405"/>
              <a:gd name="connsiteX2" fmla="*/ 2279379 w 10129197"/>
              <a:gd name="connsiteY2" fmla="*/ 336375 h 340405"/>
              <a:gd name="connsiteX3" fmla="*/ 5209172 w 10129197"/>
              <a:gd name="connsiteY3" fmla="*/ 206553 h 340405"/>
              <a:gd name="connsiteX4" fmla="*/ 7598609 w 10129197"/>
              <a:gd name="connsiteY4" fmla="*/ 1942 h 340405"/>
              <a:gd name="connsiteX5" fmla="*/ 10129197 w 10129197"/>
              <a:gd name="connsiteY5" fmla="*/ 103542 h 340405"/>
              <a:gd name="connsiteX0" fmla="*/ 0 w 10129197"/>
              <a:gd name="connsiteY0" fmla="*/ 85197 h 339169"/>
              <a:gd name="connsiteX1" fmla="*/ 2279379 w 10129197"/>
              <a:gd name="connsiteY1" fmla="*/ 336375 h 339169"/>
              <a:gd name="connsiteX2" fmla="*/ 5209172 w 10129197"/>
              <a:gd name="connsiteY2" fmla="*/ 206553 h 339169"/>
              <a:gd name="connsiteX3" fmla="*/ 7598609 w 10129197"/>
              <a:gd name="connsiteY3" fmla="*/ 1942 h 339169"/>
              <a:gd name="connsiteX4" fmla="*/ 10129197 w 10129197"/>
              <a:gd name="connsiteY4" fmla="*/ 103542 h 339169"/>
              <a:gd name="connsiteX0" fmla="*/ 0 w 10129197"/>
              <a:gd name="connsiteY0" fmla="*/ 85197 h 339169"/>
              <a:gd name="connsiteX1" fmla="*/ 2279379 w 10129197"/>
              <a:gd name="connsiteY1" fmla="*/ 336375 h 339169"/>
              <a:gd name="connsiteX2" fmla="*/ 5209172 w 10129197"/>
              <a:gd name="connsiteY2" fmla="*/ 206553 h 339169"/>
              <a:gd name="connsiteX3" fmla="*/ 7598609 w 10129197"/>
              <a:gd name="connsiteY3" fmla="*/ 1942 h 339169"/>
              <a:gd name="connsiteX4" fmla="*/ 10129197 w 10129197"/>
              <a:gd name="connsiteY4" fmla="*/ 103542 h 339169"/>
              <a:gd name="connsiteX0" fmla="*/ 0 w 10129197"/>
              <a:gd name="connsiteY0" fmla="*/ 118179 h 372151"/>
              <a:gd name="connsiteX1" fmla="*/ 2279379 w 10129197"/>
              <a:gd name="connsiteY1" fmla="*/ 369357 h 372151"/>
              <a:gd name="connsiteX2" fmla="*/ 5209172 w 10129197"/>
              <a:gd name="connsiteY2" fmla="*/ 239535 h 372151"/>
              <a:gd name="connsiteX3" fmla="*/ 7598609 w 10129197"/>
              <a:gd name="connsiteY3" fmla="*/ 34924 h 372151"/>
              <a:gd name="connsiteX4" fmla="*/ 10129197 w 10129197"/>
              <a:gd name="connsiteY4" fmla="*/ 9524 h 372151"/>
              <a:gd name="connsiteX0" fmla="*/ 0 w 10129197"/>
              <a:gd name="connsiteY0" fmla="*/ 108656 h 362734"/>
              <a:gd name="connsiteX1" fmla="*/ 2279379 w 10129197"/>
              <a:gd name="connsiteY1" fmla="*/ 359834 h 362734"/>
              <a:gd name="connsiteX2" fmla="*/ 5209172 w 10129197"/>
              <a:gd name="connsiteY2" fmla="*/ 230012 h 362734"/>
              <a:gd name="connsiteX3" fmla="*/ 10129197 w 10129197"/>
              <a:gd name="connsiteY3" fmla="*/ 1 h 362734"/>
              <a:gd name="connsiteX0" fmla="*/ 0 w 8153512"/>
              <a:gd name="connsiteY0" fmla="*/ 149619 h 403884"/>
              <a:gd name="connsiteX1" fmla="*/ 2279379 w 8153512"/>
              <a:gd name="connsiteY1" fmla="*/ 400797 h 403884"/>
              <a:gd name="connsiteX2" fmla="*/ 5209172 w 8153512"/>
              <a:gd name="connsiteY2" fmla="*/ 270975 h 403884"/>
              <a:gd name="connsiteX3" fmla="*/ 8153512 w 8153512"/>
              <a:gd name="connsiteY3" fmla="*/ 0 h 403884"/>
              <a:gd name="connsiteX0" fmla="*/ 0 w 8320471"/>
              <a:gd name="connsiteY0" fmla="*/ 36968 h 290765"/>
              <a:gd name="connsiteX1" fmla="*/ 2279379 w 8320471"/>
              <a:gd name="connsiteY1" fmla="*/ 288146 h 290765"/>
              <a:gd name="connsiteX2" fmla="*/ 5209172 w 8320471"/>
              <a:gd name="connsiteY2" fmla="*/ 158324 h 290765"/>
              <a:gd name="connsiteX3" fmla="*/ 8320471 w 8320471"/>
              <a:gd name="connsiteY3" fmla="*/ 0 h 290765"/>
              <a:gd name="connsiteX0" fmla="*/ 0 w 8320471"/>
              <a:gd name="connsiteY0" fmla="*/ 36968 h 292812"/>
              <a:gd name="connsiteX1" fmla="*/ 2279379 w 8320471"/>
              <a:gd name="connsiteY1" fmla="*/ 288146 h 292812"/>
              <a:gd name="connsiteX2" fmla="*/ 8320471 w 8320471"/>
              <a:gd name="connsiteY2" fmla="*/ 0 h 292812"/>
              <a:gd name="connsiteX0" fmla="*/ 0 w 8320471"/>
              <a:gd name="connsiteY0" fmla="*/ 36968 h 284234"/>
              <a:gd name="connsiteX1" fmla="*/ 2752431 w 8320471"/>
              <a:gd name="connsiteY1" fmla="*/ 277905 h 284234"/>
              <a:gd name="connsiteX2" fmla="*/ 8320471 w 8320471"/>
              <a:gd name="connsiteY2" fmla="*/ 0 h 284234"/>
              <a:gd name="connsiteX0" fmla="*/ 0 w 8306558"/>
              <a:gd name="connsiteY0" fmla="*/ 47209 h 295214"/>
              <a:gd name="connsiteX1" fmla="*/ 2752431 w 8306558"/>
              <a:gd name="connsiteY1" fmla="*/ 288146 h 295214"/>
              <a:gd name="connsiteX2" fmla="*/ 8306558 w 8306558"/>
              <a:gd name="connsiteY2" fmla="*/ 0 h 295214"/>
              <a:gd name="connsiteX0" fmla="*/ 0 w 8306558"/>
              <a:gd name="connsiteY0" fmla="*/ 47209 h 295214"/>
              <a:gd name="connsiteX1" fmla="*/ 2752431 w 8306558"/>
              <a:gd name="connsiteY1" fmla="*/ 288146 h 295214"/>
              <a:gd name="connsiteX2" fmla="*/ 8306558 w 8306558"/>
              <a:gd name="connsiteY2" fmla="*/ 0 h 295214"/>
              <a:gd name="connsiteX0" fmla="*/ 0 w 7847420"/>
              <a:gd name="connsiteY0" fmla="*/ 36968 h 284234"/>
              <a:gd name="connsiteX1" fmla="*/ 2752431 w 7847420"/>
              <a:gd name="connsiteY1" fmla="*/ 277905 h 284234"/>
              <a:gd name="connsiteX2" fmla="*/ 7847420 w 7847420"/>
              <a:gd name="connsiteY2" fmla="*/ 0 h 284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847420" h="284234">
                <a:moveTo>
                  <a:pt x="0" y="36968"/>
                </a:moveTo>
                <a:cubicBezTo>
                  <a:pt x="245726" y="330597"/>
                  <a:pt x="1444528" y="284066"/>
                  <a:pt x="2752431" y="277905"/>
                </a:cubicBezTo>
                <a:cubicBezTo>
                  <a:pt x="4060334" y="271744"/>
                  <a:pt x="6588860" y="131718"/>
                  <a:pt x="7847420" y="0"/>
                </a:cubicBezTo>
              </a:path>
            </a:pathLst>
          </a:custGeom>
          <a:noFill/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latin typeface="萝莉体 第二版" panose="02000500000000000000" pitchFamily="2" charset="-122"/>
              <a:ea typeface="萝莉体 第二版" panose="02000500000000000000" pitchFamily="2" charset="-122"/>
              <a:cs typeface="萝莉体 第二版" panose="02000500000000000000" pitchFamily="2" charset="-122"/>
            </a:endParaRPr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C300AA9F-8FC9-4B51-B2DC-04156A78B2F5}"/>
              </a:ext>
            </a:extLst>
          </p:cNvPr>
          <p:cNvSpPr/>
          <p:nvPr/>
        </p:nvSpPr>
        <p:spPr>
          <a:xfrm>
            <a:off x="6661633" y="3953905"/>
            <a:ext cx="2136015" cy="11676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en-US" altLang="zh-CN" sz="1200" dirty="0">
                <a:solidFill>
                  <a:srgbClr val="000000">
                    <a:lumMod val="65000"/>
                    <a:lumOff val="35000"/>
                  </a:srgbClr>
                </a:solidFill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  <a:sym typeface="+mn-lt"/>
              </a:rPr>
              <a:t>Google</a:t>
            </a:r>
            <a:r>
              <a:rPr lang="zh-CN" altLang="en-US" sz="1200" dirty="0">
                <a:solidFill>
                  <a:srgbClr val="000000">
                    <a:lumMod val="65000"/>
                    <a:lumOff val="35000"/>
                  </a:srgbClr>
                </a:solidFill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  <a:sym typeface="+mn-lt"/>
              </a:rPr>
              <a:t>开发的一种静态强类型编译型语言，良好的内存安全，垃圾回收以及高并发支持。</a:t>
            </a:r>
          </a:p>
        </p:txBody>
      </p:sp>
      <p:sp>
        <p:nvSpPr>
          <p:cNvPr id="72" name="矩形 71">
            <a:extLst>
              <a:ext uri="{FF2B5EF4-FFF2-40B4-BE49-F238E27FC236}">
                <a16:creationId xmlns:a16="http://schemas.microsoft.com/office/drawing/2014/main" id="{85D98F30-9A79-4AB7-AC2F-72BAD9A5A9FE}"/>
              </a:ext>
            </a:extLst>
          </p:cNvPr>
          <p:cNvSpPr/>
          <p:nvPr/>
        </p:nvSpPr>
        <p:spPr>
          <a:xfrm>
            <a:off x="6665919" y="3398973"/>
            <a:ext cx="2127443" cy="4719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  <a:sym typeface="+mn-lt"/>
              </a:rPr>
              <a:t>Golang</a:t>
            </a:r>
            <a:endParaRPr lang="zh-CN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萝莉体 第二版" panose="02000500000000000000" pitchFamily="2" charset="-122"/>
              <a:ea typeface="萝莉体 第二版" panose="02000500000000000000" pitchFamily="2" charset="-122"/>
              <a:cs typeface="萝莉体 第二版" panose="02000500000000000000" pitchFamily="2" charset="-122"/>
              <a:sym typeface="+mn-lt"/>
            </a:endParaRPr>
          </a:p>
        </p:txBody>
      </p:sp>
      <p:sp>
        <p:nvSpPr>
          <p:cNvPr id="74" name="任意多边形: 形状 73">
            <a:extLst>
              <a:ext uri="{FF2B5EF4-FFF2-40B4-BE49-F238E27FC236}">
                <a16:creationId xmlns:a16="http://schemas.microsoft.com/office/drawing/2014/main" id="{34E300F8-1F2E-40CC-9758-DEDD9766B9AC}"/>
              </a:ext>
            </a:extLst>
          </p:cNvPr>
          <p:cNvSpPr/>
          <p:nvPr/>
        </p:nvSpPr>
        <p:spPr>
          <a:xfrm>
            <a:off x="8957279" y="3831736"/>
            <a:ext cx="2248833" cy="53149"/>
          </a:xfrm>
          <a:custGeom>
            <a:avLst/>
            <a:gdLst>
              <a:gd name="connsiteX0" fmla="*/ 0 w 9877777"/>
              <a:gd name="connsiteY0" fmla="*/ 284617 h 420929"/>
              <a:gd name="connsiteX1" fmla="*/ 620889 w 9877777"/>
              <a:gd name="connsiteY1" fmla="*/ 115284 h 420929"/>
              <a:gd name="connsiteX2" fmla="*/ 2302933 w 9877777"/>
              <a:gd name="connsiteY2" fmla="*/ 420084 h 420929"/>
              <a:gd name="connsiteX3" fmla="*/ 4696177 w 9877777"/>
              <a:gd name="connsiteY3" fmla="*/ 2395 h 420929"/>
              <a:gd name="connsiteX4" fmla="*/ 6886222 w 9877777"/>
              <a:gd name="connsiteY4" fmla="*/ 250751 h 420929"/>
              <a:gd name="connsiteX5" fmla="*/ 9098844 w 9877777"/>
              <a:gd name="connsiteY5" fmla="*/ 284617 h 420929"/>
              <a:gd name="connsiteX6" fmla="*/ 9877777 w 9877777"/>
              <a:gd name="connsiteY6" fmla="*/ 149151 h 420929"/>
              <a:gd name="connsiteX0" fmla="*/ 0 w 9877777"/>
              <a:gd name="connsiteY0" fmla="*/ 284617 h 431037"/>
              <a:gd name="connsiteX1" fmla="*/ 595855 w 9877777"/>
              <a:gd name="connsiteY1" fmla="*/ 307195 h 431037"/>
              <a:gd name="connsiteX2" fmla="*/ 2302933 w 9877777"/>
              <a:gd name="connsiteY2" fmla="*/ 420084 h 431037"/>
              <a:gd name="connsiteX3" fmla="*/ 4696177 w 9877777"/>
              <a:gd name="connsiteY3" fmla="*/ 2395 h 431037"/>
              <a:gd name="connsiteX4" fmla="*/ 6886222 w 9877777"/>
              <a:gd name="connsiteY4" fmla="*/ 250751 h 431037"/>
              <a:gd name="connsiteX5" fmla="*/ 9098844 w 9877777"/>
              <a:gd name="connsiteY5" fmla="*/ 284617 h 431037"/>
              <a:gd name="connsiteX6" fmla="*/ 9877777 w 9877777"/>
              <a:gd name="connsiteY6" fmla="*/ 149151 h 431037"/>
              <a:gd name="connsiteX0" fmla="*/ 0 w 9915328"/>
              <a:gd name="connsiteY0" fmla="*/ 194306 h 431977"/>
              <a:gd name="connsiteX1" fmla="*/ 633406 w 9915328"/>
              <a:gd name="connsiteY1" fmla="*/ 307195 h 431977"/>
              <a:gd name="connsiteX2" fmla="*/ 2340484 w 9915328"/>
              <a:gd name="connsiteY2" fmla="*/ 420084 h 431977"/>
              <a:gd name="connsiteX3" fmla="*/ 4733728 w 9915328"/>
              <a:gd name="connsiteY3" fmla="*/ 2395 h 431977"/>
              <a:gd name="connsiteX4" fmla="*/ 6923773 w 9915328"/>
              <a:gd name="connsiteY4" fmla="*/ 250751 h 431977"/>
              <a:gd name="connsiteX5" fmla="*/ 9136395 w 9915328"/>
              <a:gd name="connsiteY5" fmla="*/ 284617 h 431977"/>
              <a:gd name="connsiteX6" fmla="*/ 9915328 w 9915328"/>
              <a:gd name="connsiteY6" fmla="*/ 149151 h 431977"/>
              <a:gd name="connsiteX0" fmla="*/ 0 w 9915328"/>
              <a:gd name="connsiteY0" fmla="*/ 194306 h 431977"/>
              <a:gd name="connsiteX1" fmla="*/ 633406 w 9915328"/>
              <a:gd name="connsiteY1" fmla="*/ 307195 h 431977"/>
              <a:gd name="connsiteX2" fmla="*/ 2340484 w 9915328"/>
              <a:gd name="connsiteY2" fmla="*/ 420084 h 431977"/>
              <a:gd name="connsiteX3" fmla="*/ 4733728 w 9915328"/>
              <a:gd name="connsiteY3" fmla="*/ 2395 h 431977"/>
              <a:gd name="connsiteX4" fmla="*/ 6923773 w 9915328"/>
              <a:gd name="connsiteY4" fmla="*/ 250751 h 431977"/>
              <a:gd name="connsiteX5" fmla="*/ 9136395 w 9915328"/>
              <a:gd name="connsiteY5" fmla="*/ 284617 h 431977"/>
              <a:gd name="connsiteX6" fmla="*/ 9915328 w 9915328"/>
              <a:gd name="connsiteY6" fmla="*/ 149151 h 431977"/>
              <a:gd name="connsiteX0" fmla="*/ 0 w 9915328"/>
              <a:gd name="connsiteY0" fmla="*/ 60818 h 291409"/>
              <a:gd name="connsiteX1" fmla="*/ 633406 w 9915328"/>
              <a:gd name="connsiteY1" fmla="*/ 173707 h 291409"/>
              <a:gd name="connsiteX2" fmla="*/ 2340484 w 9915328"/>
              <a:gd name="connsiteY2" fmla="*/ 286596 h 291409"/>
              <a:gd name="connsiteX3" fmla="*/ 5071684 w 9915328"/>
              <a:gd name="connsiteY3" fmla="*/ 4374 h 291409"/>
              <a:gd name="connsiteX4" fmla="*/ 6923773 w 9915328"/>
              <a:gd name="connsiteY4" fmla="*/ 117263 h 291409"/>
              <a:gd name="connsiteX5" fmla="*/ 9136395 w 9915328"/>
              <a:gd name="connsiteY5" fmla="*/ 151129 h 291409"/>
              <a:gd name="connsiteX6" fmla="*/ 9915328 w 9915328"/>
              <a:gd name="connsiteY6" fmla="*/ 15663 h 291409"/>
              <a:gd name="connsiteX0" fmla="*/ 0 w 9915328"/>
              <a:gd name="connsiteY0" fmla="*/ 163495 h 394086"/>
              <a:gd name="connsiteX1" fmla="*/ 633406 w 9915328"/>
              <a:gd name="connsiteY1" fmla="*/ 276384 h 394086"/>
              <a:gd name="connsiteX2" fmla="*/ 2340484 w 9915328"/>
              <a:gd name="connsiteY2" fmla="*/ 389273 h 394086"/>
              <a:gd name="connsiteX3" fmla="*/ 5071684 w 9915328"/>
              <a:gd name="connsiteY3" fmla="*/ 107051 h 394086"/>
              <a:gd name="connsiteX4" fmla="*/ 6986358 w 9915328"/>
              <a:gd name="connsiteY4" fmla="*/ 5451 h 394086"/>
              <a:gd name="connsiteX5" fmla="*/ 9136395 w 9915328"/>
              <a:gd name="connsiteY5" fmla="*/ 253806 h 394086"/>
              <a:gd name="connsiteX6" fmla="*/ 9915328 w 9915328"/>
              <a:gd name="connsiteY6" fmla="*/ 118340 h 394086"/>
              <a:gd name="connsiteX0" fmla="*/ 0 w 9915328"/>
              <a:gd name="connsiteY0" fmla="*/ 179002 h 409593"/>
              <a:gd name="connsiteX1" fmla="*/ 633406 w 9915328"/>
              <a:gd name="connsiteY1" fmla="*/ 291891 h 409593"/>
              <a:gd name="connsiteX2" fmla="*/ 2340484 w 9915328"/>
              <a:gd name="connsiteY2" fmla="*/ 404780 h 409593"/>
              <a:gd name="connsiteX3" fmla="*/ 5071684 w 9915328"/>
              <a:gd name="connsiteY3" fmla="*/ 122558 h 409593"/>
              <a:gd name="connsiteX4" fmla="*/ 6986358 w 9915328"/>
              <a:gd name="connsiteY4" fmla="*/ 20958 h 409593"/>
              <a:gd name="connsiteX5" fmla="*/ 9136395 w 9915328"/>
              <a:gd name="connsiteY5" fmla="*/ 9669 h 409593"/>
              <a:gd name="connsiteX6" fmla="*/ 9915328 w 9915328"/>
              <a:gd name="connsiteY6" fmla="*/ 133847 h 409593"/>
              <a:gd name="connsiteX0" fmla="*/ 0 w 9915328"/>
              <a:gd name="connsiteY0" fmla="*/ 198509 h 429100"/>
              <a:gd name="connsiteX1" fmla="*/ 633406 w 9915328"/>
              <a:gd name="connsiteY1" fmla="*/ 311398 h 429100"/>
              <a:gd name="connsiteX2" fmla="*/ 2340484 w 9915328"/>
              <a:gd name="connsiteY2" fmla="*/ 424287 h 429100"/>
              <a:gd name="connsiteX3" fmla="*/ 5071684 w 9915328"/>
              <a:gd name="connsiteY3" fmla="*/ 142065 h 429100"/>
              <a:gd name="connsiteX4" fmla="*/ 6986358 w 9915328"/>
              <a:gd name="connsiteY4" fmla="*/ 40465 h 429100"/>
              <a:gd name="connsiteX5" fmla="*/ 9136395 w 9915328"/>
              <a:gd name="connsiteY5" fmla="*/ 29176 h 429100"/>
              <a:gd name="connsiteX6" fmla="*/ 9915328 w 9915328"/>
              <a:gd name="connsiteY6" fmla="*/ 153354 h 429100"/>
              <a:gd name="connsiteX0" fmla="*/ 0 w 9915328"/>
              <a:gd name="connsiteY0" fmla="*/ 158109 h 388700"/>
              <a:gd name="connsiteX1" fmla="*/ 633406 w 9915328"/>
              <a:gd name="connsiteY1" fmla="*/ 270998 h 388700"/>
              <a:gd name="connsiteX2" fmla="*/ 2340484 w 9915328"/>
              <a:gd name="connsiteY2" fmla="*/ 383887 h 388700"/>
              <a:gd name="connsiteX3" fmla="*/ 5071684 w 9915328"/>
              <a:gd name="connsiteY3" fmla="*/ 101665 h 388700"/>
              <a:gd name="connsiteX4" fmla="*/ 6986358 w 9915328"/>
              <a:gd name="connsiteY4" fmla="*/ 65 h 388700"/>
              <a:gd name="connsiteX5" fmla="*/ 8835990 w 9915328"/>
              <a:gd name="connsiteY5" fmla="*/ 112954 h 388700"/>
              <a:gd name="connsiteX6" fmla="*/ 9915328 w 9915328"/>
              <a:gd name="connsiteY6" fmla="*/ 112954 h 388700"/>
              <a:gd name="connsiteX0" fmla="*/ 0 w 9915328"/>
              <a:gd name="connsiteY0" fmla="*/ 158569 h 385714"/>
              <a:gd name="connsiteX1" fmla="*/ 633406 w 9915328"/>
              <a:gd name="connsiteY1" fmla="*/ 271458 h 385714"/>
              <a:gd name="connsiteX2" fmla="*/ 2340484 w 9915328"/>
              <a:gd name="connsiteY2" fmla="*/ 384347 h 385714"/>
              <a:gd name="connsiteX3" fmla="*/ 5270277 w 9915328"/>
              <a:gd name="connsiteY3" fmla="*/ 191025 h 385714"/>
              <a:gd name="connsiteX4" fmla="*/ 6986358 w 9915328"/>
              <a:gd name="connsiteY4" fmla="*/ 525 h 385714"/>
              <a:gd name="connsiteX5" fmla="*/ 8835990 w 9915328"/>
              <a:gd name="connsiteY5" fmla="*/ 113414 h 385714"/>
              <a:gd name="connsiteX6" fmla="*/ 9915328 w 9915328"/>
              <a:gd name="connsiteY6" fmla="*/ 113414 h 385714"/>
              <a:gd name="connsiteX0" fmla="*/ 0 w 9915328"/>
              <a:gd name="connsiteY0" fmla="*/ 158569 h 323756"/>
              <a:gd name="connsiteX1" fmla="*/ 633406 w 9915328"/>
              <a:gd name="connsiteY1" fmla="*/ 271458 h 323756"/>
              <a:gd name="connsiteX2" fmla="*/ 2340484 w 9915328"/>
              <a:gd name="connsiteY2" fmla="*/ 320847 h 323756"/>
              <a:gd name="connsiteX3" fmla="*/ 5270277 w 9915328"/>
              <a:gd name="connsiteY3" fmla="*/ 191025 h 323756"/>
              <a:gd name="connsiteX4" fmla="*/ 6986358 w 9915328"/>
              <a:gd name="connsiteY4" fmla="*/ 525 h 323756"/>
              <a:gd name="connsiteX5" fmla="*/ 8835990 w 9915328"/>
              <a:gd name="connsiteY5" fmla="*/ 113414 h 323756"/>
              <a:gd name="connsiteX6" fmla="*/ 9915328 w 9915328"/>
              <a:gd name="connsiteY6" fmla="*/ 113414 h 323756"/>
              <a:gd name="connsiteX0" fmla="*/ 0 w 9915328"/>
              <a:gd name="connsiteY0" fmla="*/ 95979 h 261166"/>
              <a:gd name="connsiteX1" fmla="*/ 633406 w 9915328"/>
              <a:gd name="connsiteY1" fmla="*/ 208868 h 261166"/>
              <a:gd name="connsiteX2" fmla="*/ 2340484 w 9915328"/>
              <a:gd name="connsiteY2" fmla="*/ 258257 h 261166"/>
              <a:gd name="connsiteX3" fmla="*/ 5270277 w 9915328"/>
              <a:gd name="connsiteY3" fmla="*/ 128435 h 261166"/>
              <a:gd name="connsiteX4" fmla="*/ 8835990 w 9915328"/>
              <a:gd name="connsiteY4" fmla="*/ 50824 h 261166"/>
              <a:gd name="connsiteX5" fmla="*/ 9915328 w 9915328"/>
              <a:gd name="connsiteY5" fmla="*/ 50824 h 261166"/>
              <a:gd name="connsiteX0" fmla="*/ 0 w 9915328"/>
              <a:gd name="connsiteY0" fmla="*/ 201048 h 366235"/>
              <a:gd name="connsiteX1" fmla="*/ 633406 w 9915328"/>
              <a:gd name="connsiteY1" fmla="*/ 313937 h 366235"/>
              <a:gd name="connsiteX2" fmla="*/ 2340484 w 9915328"/>
              <a:gd name="connsiteY2" fmla="*/ 363326 h 366235"/>
              <a:gd name="connsiteX3" fmla="*/ 5270277 w 9915328"/>
              <a:gd name="connsiteY3" fmla="*/ 233504 h 366235"/>
              <a:gd name="connsiteX4" fmla="*/ 7659714 w 9915328"/>
              <a:gd name="connsiteY4" fmla="*/ 28893 h 366235"/>
              <a:gd name="connsiteX5" fmla="*/ 9915328 w 9915328"/>
              <a:gd name="connsiteY5" fmla="*/ 155893 h 366235"/>
              <a:gd name="connsiteX0" fmla="*/ 0 w 9915328"/>
              <a:gd name="connsiteY0" fmla="*/ 173629 h 338816"/>
              <a:gd name="connsiteX1" fmla="*/ 633406 w 9915328"/>
              <a:gd name="connsiteY1" fmla="*/ 286518 h 338816"/>
              <a:gd name="connsiteX2" fmla="*/ 2340484 w 9915328"/>
              <a:gd name="connsiteY2" fmla="*/ 335907 h 338816"/>
              <a:gd name="connsiteX3" fmla="*/ 5270277 w 9915328"/>
              <a:gd name="connsiteY3" fmla="*/ 206085 h 338816"/>
              <a:gd name="connsiteX4" fmla="*/ 7659714 w 9915328"/>
              <a:gd name="connsiteY4" fmla="*/ 1474 h 338816"/>
              <a:gd name="connsiteX5" fmla="*/ 9915328 w 9915328"/>
              <a:gd name="connsiteY5" fmla="*/ 128474 h 338816"/>
              <a:gd name="connsiteX0" fmla="*/ 0 w 10190302"/>
              <a:gd name="connsiteY0" fmla="*/ 174097 h 339284"/>
              <a:gd name="connsiteX1" fmla="*/ 633406 w 10190302"/>
              <a:gd name="connsiteY1" fmla="*/ 286986 h 339284"/>
              <a:gd name="connsiteX2" fmla="*/ 2340484 w 10190302"/>
              <a:gd name="connsiteY2" fmla="*/ 336375 h 339284"/>
              <a:gd name="connsiteX3" fmla="*/ 5270277 w 10190302"/>
              <a:gd name="connsiteY3" fmla="*/ 206553 h 339284"/>
              <a:gd name="connsiteX4" fmla="*/ 7659714 w 10190302"/>
              <a:gd name="connsiteY4" fmla="*/ 1942 h 339284"/>
              <a:gd name="connsiteX5" fmla="*/ 10190302 w 10190302"/>
              <a:gd name="connsiteY5" fmla="*/ 103542 h 339284"/>
              <a:gd name="connsiteX0" fmla="*/ 0 w 10129197"/>
              <a:gd name="connsiteY0" fmla="*/ 85197 h 340405"/>
              <a:gd name="connsiteX1" fmla="*/ 572301 w 10129197"/>
              <a:gd name="connsiteY1" fmla="*/ 286986 h 340405"/>
              <a:gd name="connsiteX2" fmla="*/ 2279379 w 10129197"/>
              <a:gd name="connsiteY2" fmla="*/ 336375 h 340405"/>
              <a:gd name="connsiteX3" fmla="*/ 5209172 w 10129197"/>
              <a:gd name="connsiteY3" fmla="*/ 206553 h 340405"/>
              <a:gd name="connsiteX4" fmla="*/ 7598609 w 10129197"/>
              <a:gd name="connsiteY4" fmla="*/ 1942 h 340405"/>
              <a:gd name="connsiteX5" fmla="*/ 10129197 w 10129197"/>
              <a:gd name="connsiteY5" fmla="*/ 103542 h 340405"/>
              <a:gd name="connsiteX0" fmla="*/ 0 w 10129197"/>
              <a:gd name="connsiteY0" fmla="*/ 85197 h 340405"/>
              <a:gd name="connsiteX1" fmla="*/ 572301 w 10129197"/>
              <a:gd name="connsiteY1" fmla="*/ 286986 h 340405"/>
              <a:gd name="connsiteX2" fmla="*/ 2279379 w 10129197"/>
              <a:gd name="connsiteY2" fmla="*/ 336375 h 340405"/>
              <a:gd name="connsiteX3" fmla="*/ 5209172 w 10129197"/>
              <a:gd name="connsiteY3" fmla="*/ 206553 h 340405"/>
              <a:gd name="connsiteX4" fmla="*/ 7598609 w 10129197"/>
              <a:gd name="connsiteY4" fmla="*/ 1942 h 340405"/>
              <a:gd name="connsiteX5" fmla="*/ 10129197 w 10129197"/>
              <a:gd name="connsiteY5" fmla="*/ 103542 h 340405"/>
              <a:gd name="connsiteX0" fmla="*/ 0 w 10129197"/>
              <a:gd name="connsiteY0" fmla="*/ 85197 h 339169"/>
              <a:gd name="connsiteX1" fmla="*/ 2279379 w 10129197"/>
              <a:gd name="connsiteY1" fmla="*/ 336375 h 339169"/>
              <a:gd name="connsiteX2" fmla="*/ 5209172 w 10129197"/>
              <a:gd name="connsiteY2" fmla="*/ 206553 h 339169"/>
              <a:gd name="connsiteX3" fmla="*/ 7598609 w 10129197"/>
              <a:gd name="connsiteY3" fmla="*/ 1942 h 339169"/>
              <a:gd name="connsiteX4" fmla="*/ 10129197 w 10129197"/>
              <a:gd name="connsiteY4" fmla="*/ 103542 h 339169"/>
              <a:gd name="connsiteX0" fmla="*/ 0 w 10129197"/>
              <a:gd name="connsiteY0" fmla="*/ 85197 h 339169"/>
              <a:gd name="connsiteX1" fmla="*/ 2279379 w 10129197"/>
              <a:gd name="connsiteY1" fmla="*/ 336375 h 339169"/>
              <a:gd name="connsiteX2" fmla="*/ 5209172 w 10129197"/>
              <a:gd name="connsiteY2" fmla="*/ 206553 h 339169"/>
              <a:gd name="connsiteX3" fmla="*/ 7598609 w 10129197"/>
              <a:gd name="connsiteY3" fmla="*/ 1942 h 339169"/>
              <a:gd name="connsiteX4" fmla="*/ 10129197 w 10129197"/>
              <a:gd name="connsiteY4" fmla="*/ 103542 h 339169"/>
              <a:gd name="connsiteX0" fmla="*/ 0 w 10129197"/>
              <a:gd name="connsiteY0" fmla="*/ 118179 h 372151"/>
              <a:gd name="connsiteX1" fmla="*/ 2279379 w 10129197"/>
              <a:gd name="connsiteY1" fmla="*/ 369357 h 372151"/>
              <a:gd name="connsiteX2" fmla="*/ 5209172 w 10129197"/>
              <a:gd name="connsiteY2" fmla="*/ 239535 h 372151"/>
              <a:gd name="connsiteX3" fmla="*/ 7598609 w 10129197"/>
              <a:gd name="connsiteY3" fmla="*/ 34924 h 372151"/>
              <a:gd name="connsiteX4" fmla="*/ 10129197 w 10129197"/>
              <a:gd name="connsiteY4" fmla="*/ 9524 h 372151"/>
              <a:gd name="connsiteX0" fmla="*/ 0 w 10129197"/>
              <a:gd name="connsiteY0" fmla="*/ 108656 h 362734"/>
              <a:gd name="connsiteX1" fmla="*/ 2279379 w 10129197"/>
              <a:gd name="connsiteY1" fmla="*/ 359834 h 362734"/>
              <a:gd name="connsiteX2" fmla="*/ 5209172 w 10129197"/>
              <a:gd name="connsiteY2" fmla="*/ 230012 h 362734"/>
              <a:gd name="connsiteX3" fmla="*/ 10129197 w 10129197"/>
              <a:gd name="connsiteY3" fmla="*/ 1 h 362734"/>
              <a:gd name="connsiteX0" fmla="*/ 0 w 8153512"/>
              <a:gd name="connsiteY0" fmla="*/ 149619 h 403884"/>
              <a:gd name="connsiteX1" fmla="*/ 2279379 w 8153512"/>
              <a:gd name="connsiteY1" fmla="*/ 400797 h 403884"/>
              <a:gd name="connsiteX2" fmla="*/ 5209172 w 8153512"/>
              <a:gd name="connsiteY2" fmla="*/ 270975 h 403884"/>
              <a:gd name="connsiteX3" fmla="*/ 8153512 w 8153512"/>
              <a:gd name="connsiteY3" fmla="*/ 0 h 403884"/>
              <a:gd name="connsiteX0" fmla="*/ 0 w 8320471"/>
              <a:gd name="connsiteY0" fmla="*/ 36968 h 290765"/>
              <a:gd name="connsiteX1" fmla="*/ 2279379 w 8320471"/>
              <a:gd name="connsiteY1" fmla="*/ 288146 h 290765"/>
              <a:gd name="connsiteX2" fmla="*/ 5209172 w 8320471"/>
              <a:gd name="connsiteY2" fmla="*/ 158324 h 290765"/>
              <a:gd name="connsiteX3" fmla="*/ 8320471 w 8320471"/>
              <a:gd name="connsiteY3" fmla="*/ 0 h 290765"/>
              <a:gd name="connsiteX0" fmla="*/ 0 w 8320471"/>
              <a:gd name="connsiteY0" fmla="*/ 36968 h 292812"/>
              <a:gd name="connsiteX1" fmla="*/ 2279379 w 8320471"/>
              <a:gd name="connsiteY1" fmla="*/ 288146 h 292812"/>
              <a:gd name="connsiteX2" fmla="*/ 8320471 w 8320471"/>
              <a:gd name="connsiteY2" fmla="*/ 0 h 292812"/>
              <a:gd name="connsiteX0" fmla="*/ 0 w 8320471"/>
              <a:gd name="connsiteY0" fmla="*/ 36968 h 284234"/>
              <a:gd name="connsiteX1" fmla="*/ 2752431 w 8320471"/>
              <a:gd name="connsiteY1" fmla="*/ 277905 h 284234"/>
              <a:gd name="connsiteX2" fmla="*/ 8320471 w 8320471"/>
              <a:gd name="connsiteY2" fmla="*/ 0 h 284234"/>
              <a:gd name="connsiteX0" fmla="*/ 0 w 8306558"/>
              <a:gd name="connsiteY0" fmla="*/ 47209 h 295214"/>
              <a:gd name="connsiteX1" fmla="*/ 2752431 w 8306558"/>
              <a:gd name="connsiteY1" fmla="*/ 288146 h 295214"/>
              <a:gd name="connsiteX2" fmla="*/ 8306558 w 8306558"/>
              <a:gd name="connsiteY2" fmla="*/ 0 h 295214"/>
              <a:gd name="connsiteX0" fmla="*/ 0 w 8306558"/>
              <a:gd name="connsiteY0" fmla="*/ 47209 h 295214"/>
              <a:gd name="connsiteX1" fmla="*/ 2752431 w 8306558"/>
              <a:gd name="connsiteY1" fmla="*/ 288146 h 295214"/>
              <a:gd name="connsiteX2" fmla="*/ 8306558 w 8306558"/>
              <a:gd name="connsiteY2" fmla="*/ 0 h 295214"/>
              <a:gd name="connsiteX0" fmla="*/ 0 w 7847420"/>
              <a:gd name="connsiteY0" fmla="*/ 36968 h 284234"/>
              <a:gd name="connsiteX1" fmla="*/ 2752431 w 7847420"/>
              <a:gd name="connsiteY1" fmla="*/ 277905 h 284234"/>
              <a:gd name="connsiteX2" fmla="*/ 7847420 w 7847420"/>
              <a:gd name="connsiteY2" fmla="*/ 0 h 284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847420" h="284234">
                <a:moveTo>
                  <a:pt x="0" y="36968"/>
                </a:moveTo>
                <a:cubicBezTo>
                  <a:pt x="245726" y="330597"/>
                  <a:pt x="1444528" y="284066"/>
                  <a:pt x="2752431" y="277905"/>
                </a:cubicBezTo>
                <a:cubicBezTo>
                  <a:pt x="4060334" y="271744"/>
                  <a:pt x="6588860" y="131718"/>
                  <a:pt x="7847420" y="0"/>
                </a:cubicBezTo>
              </a:path>
            </a:pathLst>
          </a:custGeom>
          <a:noFill/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latin typeface="萝莉体 第二版" panose="02000500000000000000" pitchFamily="2" charset="-122"/>
              <a:ea typeface="萝莉体 第二版" panose="02000500000000000000" pitchFamily="2" charset="-122"/>
              <a:cs typeface="萝莉体 第二版" panose="02000500000000000000" pitchFamily="2" charset="-122"/>
            </a:endParaRPr>
          </a:p>
        </p:txBody>
      </p:sp>
      <p:sp>
        <p:nvSpPr>
          <p:cNvPr id="75" name="矩形 74">
            <a:extLst>
              <a:ext uri="{FF2B5EF4-FFF2-40B4-BE49-F238E27FC236}">
                <a16:creationId xmlns:a16="http://schemas.microsoft.com/office/drawing/2014/main" id="{43EAE8AF-6D35-4651-9705-F4C308BED1B5}"/>
              </a:ext>
            </a:extLst>
          </p:cNvPr>
          <p:cNvSpPr/>
          <p:nvPr/>
        </p:nvSpPr>
        <p:spPr>
          <a:xfrm>
            <a:off x="9013688" y="3953905"/>
            <a:ext cx="2136015" cy="6136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zh-CN" altLang="en-US" sz="1200" dirty="0">
                <a:solidFill>
                  <a:srgbClr val="000000">
                    <a:lumMod val="65000"/>
                    <a:lumOff val="35000"/>
                  </a:srgbClr>
                </a:solidFill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  <a:sym typeface="+mn-lt"/>
              </a:rPr>
              <a:t>最流行的开源应用容器，微服务必备。</a:t>
            </a:r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id="{56C671EF-EC7B-401B-85D0-2181B961EC33}"/>
              </a:ext>
            </a:extLst>
          </p:cNvPr>
          <p:cNvSpPr/>
          <p:nvPr/>
        </p:nvSpPr>
        <p:spPr>
          <a:xfrm>
            <a:off x="9017974" y="3398973"/>
            <a:ext cx="2127443" cy="4719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  <a:sym typeface="+mn-lt"/>
              </a:rPr>
              <a:t>Docker</a:t>
            </a:r>
            <a:endParaRPr lang="zh-CN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萝莉体 第二版" panose="02000500000000000000" pitchFamily="2" charset="-122"/>
              <a:ea typeface="萝莉体 第二版" panose="02000500000000000000" pitchFamily="2" charset="-122"/>
              <a:cs typeface="萝莉体 第二版" panose="02000500000000000000" pitchFamily="2" charset="-122"/>
              <a:sym typeface="+mn-lt"/>
            </a:endParaRPr>
          </a:p>
        </p:txBody>
      </p:sp>
      <p:pic>
        <p:nvPicPr>
          <p:cNvPr id="3" name="图片 2" descr="图片包含 游戏机, 桌子&#10;&#10;描述已自动生成">
            <a:extLst>
              <a:ext uri="{FF2B5EF4-FFF2-40B4-BE49-F238E27FC236}">
                <a16:creationId xmlns:a16="http://schemas.microsoft.com/office/drawing/2014/main" id="{447FB022-0EA4-C347-8255-13368DAF5AD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228" y="1927130"/>
            <a:ext cx="1058823" cy="1440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E7EE451-122B-1947-9ECE-50985680D8E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77556" y="1927130"/>
            <a:ext cx="1451163" cy="1440000"/>
          </a:xfrm>
          <a:prstGeom prst="rect">
            <a:avLst/>
          </a:prstGeom>
        </p:spPr>
      </p:pic>
      <p:pic>
        <p:nvPicPr>
          <p:cNvPr id="62" name="图片 61" descr="图片包含 游戏机, 标志&#10;&#10;描述已自动生成">
            <a:extLst>
              <a:ext uri="{FF2B5EF4-FFF2-40B4-BE49-F238E27FC236}">
                <a16:creationId xmlns:a16="http://schemas.microsoft.com/office/drawing/2014/main" id="{0FF32A50-F46C-E744-A120-3C77C383168D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214" b="35989"/>
          <a:stretch/>
        </p:blipFill>
        <p:spPr>
          <a:xfrm>
            <a:off x="8830764" y="1924463"/>
            <a:ext cx="2501861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463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 tmFilter="0,0; .5, 1; 1, 1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150"/>
                            </p:stCondLst>
                            <p:childTnLst>
                              <p:par>
                                <p:cTn id="2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150"/>
                            </p:stCondLst>
                            <p:childTnLst>
                              <p:par>
                                <p:cTn id="30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59" grpId="0" animBg="1"/>
      <p:bldP spid="60" grpId="0"/>
      <p:bldP spid="61" grpId="0"/>
      <p:bldP spid="70" grpId="0" animBg="1"/>
      <p:bldP spid="71" grpId="0"/>
      <p:bldP spid="72" grpId="0"/>
      <p:bldP spid="74" grpId="0" animBg="1"/>
      <p:bldP spid="75" grpId="0"/>
      <p:bldP spid="7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>
            <a:extLst>
              <a:ext uri="{FF2B5EF4-FFF2-40B4-BE49-F238E27FC236}">
                <a16:creationId xmlns:a16="http://schemas.microsoft.com/office/drawing/2014/main" id="{8BE2544A-9630-4FF8-8BD4-F9BFEA01341A}"/>
              </a:ext>
            </a:extLst>
          </p:cNvPr>
          <p:cNvSpPr txBox="1"/>
          <p:nvPr/>
        </p:nvSpPr>
        <p:spPr>
          <a:xfrm>
            <a:off x="1510474" y="234963"/>
            <a:ext cx="37364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latin typeface="Arial Black" panose="020B0A04020102020204" pitchFamily="34" charset="0"/>
                <a:ea typeface="萝莉体 第二版" panose="02000500000000000000" pitchFamily="2" charset="-122"/>
                <a:cs typeface="萝莉体 第二版" panose="02000500000000000000" pitchFamily="2" charset="-122"/>
              </a:rPr>
              <a:t>支持条件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54C12B5E-224D-47C1-AC2E-F99BE74E6A85}"/>
              </a:ext>
            </a:extLst>
          </p:cNvPr>
          <p:cNvGrpSpPr/>
          <p:nvPr/>
        </p:nvGrpSpPr>
        <p:grpSpPr>
          <a:xfrm>
            <a:off x="230895" y="130347"/>
            <a:ext cx="12227806" cy="963251"/>
            <a:chOff x="230895" y="130347"/>
            <a:chExt cx="12227806" cy="963251"/>
          </a:xfrm>
        </p:grpSpPr>
        <p:sp>
          <p:nvSpPr>
            <p:cNvPr id="6" name="任意多边形: 形状 5">
              <a:extLst>
                <a:ext uri="{FF2B5EF4-FFF2-40B4-BE49-F238E27FC236}">
                  <a16:creationId xmlns:a16="http://schemas.microsoft.com/office/drawing/2014/main" id="{E2DFC5BF-08DA-4CD1-BAD6-2F1A2906817D}"/>
                </a:ext>
              </a:extLst>
            </p:cNvPr>
            <p:cNvSpPr/>
            <p:nvPr/>
          </p:nvSpPr>
          <p:spPr>
            <a:xfrm>
              <a:off x="1497774" y="457552"/>
              <a:ext cx="7455726" cy="372151"/>
            </a:xfrm>
            <a:custGeom>
              <a:avLst/>
              <a:gdLst>
                <a:gd name="connsiteX0" fmla="*/ 0 w 9877777"/>
                <a:gd name="connsiteY0" fmla="*/ 284617 h 420929"/>
                <a:gd name="connsiteX1" fmla="*/ 620889 w 9877777"/>
                <a:gd name="connsiteY1" fmla="*/ 115284 h 420929"/>
                <a:gd name="connsiteX2" fmla="*/ 2302933 w 9877777"/>
                <a:gd name="connsiteY2" fmla="*/ 420084 h 420929"/>
                <a:gd name="connsiteX3" fmla="*/ 4696177 w 9877777"/>
                <a:gd name="connsiteY3" fmla="*/ 2395 h 420929"/>
                <a:gd name="connsiteX4" fmla="*/ 6886222 w 9877777"/>
                <a:gd name="connsiteY4" fmla="*/ 250751 h 420929"/>
                <a:gd name="connsiteX5" fmla="*/ 9098844 w 9877777"/>
                <a:gd name="connsiteY5" fmla="*/ 284617 h 420929"/>
                <a:gd name="connsiteX6" fmla="*/ 9877777 w 9877777"/>
                <a:gd name="connsiteY6" fmla="*/ 149151 h 420929"/>
                <a:gd name="connsiteX0" fmla="*/ 0 w 9877777"/>
                <a:gd name="connsiteY0" fmla="*/ 284617 h 431037"/>
                <a:gd name="connsiteX1" fmla="*/ 595855 w 9877777"/>
                <a:gd name="connsiteY1" fmla="*/ 307195 h 431037"/>
                <a:gd name="connsiteX2" fmla="*/ 2302933 w 9877777"/>
                <a:gd name="connsiteY2" fmla="*/ 420084 h 431037"/>
                <a:gd name="connsiteX3" fmla="*/ 4696177 w 9877777"/>
                <a:gd name="connsiteY3" fmla="*/ 2395 h 431037"/>
                <a:gd name="connsiteX4" fmla="*/ 6886222 w 9877777"/>
                <a:gd name="connsiteY4" fmla="*/ 250751 h 431037"/>
                <a:gd name="connsiteX5" fmla="*/ 9098844 w 9877777"/>
                <a:gd name="connsiteY5" fmla="*/ 284617 h 431037"/>
                <a:gd name="connsiteX6" fmla="*/ 9877777 w 9877777"/>
                <a:gd name="connsiteY6" fmla="*/ 149151 h 431037"/>
                <a:gd name="connsiteX0" fmla="*/ 0 w 9915328"/>
                <a:gd name="connsiteY0" fmla="*/ 194306 h 431977"/>
                <a:gd name="connsiteX1" fmla="*/ 633406 w 9915328"/>
                <a:gd name="connsiteY1" fmla="*/ 307195 h 431977"/>
                <a:gd name="connsiteX2" fmla="*/ 2340484 w 9915328"/>
                <a:gd name="connsiteY2" fmla="*/ 420084 h 431977"/>
                <a:gd name="connsiteX3" fmla="*/ 4733728 w 9915328"/>
                <a:gd name="connsiteY3" fmla="*/ 2395 h 431977"/>
                <a:gd name="connsiteX4" fmla="*/ 6923773 w 9915328"/>
                <a:gd name="connsiteY4" fmla="*/ 250751 h 431977"/>
                <a:gd name="connsiteX5" fmla="*/ 9136395 w 9915328"/>
                <a:gd name="connsiteY5" fmla="*/ 284617 h 431977"/>
                <a:gd name="connsiteX6" fmla="*/ 9915328 w 9915328"/>
                <a:gd name="connsiteY6" fmla="*/ 149151 h 431977"/>
                <a:gd name="connsiteX0" fmla="*/ 0 w 9915328"/>
                <a:gd name="connsiteY0" fmla="*/ 194306 h 431977"/>
                <a:gd name="connsiteX1" fmla="*/ 633406 w 9915328"/>
                <a:gd name="connsiteY1" fmla="*/ 307195 h 431977"/>
                <a:gd name="connsiteX2" fmla="*/ 2340484 w 9915328"/>
                <a:gd name="connsiteY2" fmla="*/ 420084 h 431977"/>
                <a:gd name="connsiteX3" fmla="*/ 4733728 w 9915328"/>
                <a:gd name="connsiteY3" fmla="*/ 2395 h 431977"/>
                <a:gd name="connsiteX4" fmla="*/ 6923773 w 9915328"/>
                <a:gd name="connsiteY4" fmla="*/ 250751 h 431977"/>
                <a:gd name="connsiteX5" fmla="*/ 9136395 w 9915328"/>
                <a:gd name="connsiteY5" fmla="*/ 284617 h 431977"/>
                <a:gd name="connsiteX6" fmla="*/ 9915328 w 9915328"/>
                <a:gd name="connsiteY6" fmla="*/ 149151 h 431977"/>
                <a:gd name="connsiteX0" fmla="*/ 0 w 9915328"/>
                <a:gd name="connsiteY0" fmla="*/ 60818 h 291409"/>
                <a:gd name="connsiteX1" fmla="*/ 633406 w 9915328"/>
                <a:gd name="connsiteY1" fmla="*/ 173707 h 291409"/>
                <a:gd name="connsiteX2" fmla="*/ 2340484 w 9915328"/>
                <a:gd name="connsiteY2" fmla="*/ 286596 h 291409"/>
                <a:gd name="connsiteX3" fmla="*/ 5071684 w 9915328"/>
                <a:gd name="connsiteY3" fmla="*/ 4374 h 291409"/>
                <a:gd name="connsiteX4" fmla="*/ 6923773 w 9915328"/>
                <a:gd name="connsiteY4" fmla="*/ 117263 h 291409"/>
                <a:gd name="connsiteX5" fmla="*/ 9136395 w 9915328"/>
                <a:gd name="connsiteY5" fmla="*/ 151129 h 291409"/>
                <a:gd name="connsiteX6" fmla="*/ 9915328 w 9915328"/>
                <a:gd name="connsiteY6" fmla="*/ 15663 h 291409"/>
                <a:gd name="connsiteX0" fmla="*/ 0 w 9915328"/>
                <a:gd name="connsiteY0" fmla="*/ 163495 h 394086"/>
                <a:gd name="connsiteX1" fmla="*/ 633406 w 9915328"/>
                <a:gd name="connsiteY1" fmla="*/ 276384 h 394086"/>
                <a:gd name="connsiteX2" fmla="*/ 2340484 w 9915328"/>
                <a:gd name="connsiteY2" fmla="*/ 389273 h 394086"/>
                <a:gd name="connsiteX3" fmla="*/ 5071684 w 9915328"/>
                <a:gd name="connsiteY3" fmla="*/ 107051 h 394086"/>
                <a:gd name="connsiteX4" fmla="*/ 6986358 w 9915328"/>
                <a:gd name="connsiteY4" fmla="*/ 5451 h 394086"/>
                <a:gd name="connsiteX5" fmla="*/ 9136395 w 9915328"/>
                <a:gd name="connsiteY5" fmla="*/ 253806 h 394086"/>
                <a:gd name="connsiteX6" fmla="*/ 9915328 w 9915328"/>
                <a:gd name="connsiteY6" fmla="*/ 118340 h 394086"/>
                <a:gd name="connsiteX0" fmla="*/ 0 w 9915328"/>
                <a:gd name="connsiteY0" fmla="*/ 179002 h 409593"/>
                <a:gd name="connsiteX1" fmla="*/ 633406 w 9915328"/>
                <a:gd name="connsiteY1" fmla="*/ 291891 h 409593"/>
                <a:gd name="connsiteX2" fmla="*/ 2340484 w 9915328"/>
                <a:gd name="connsiteY2" fmla="*/ 404780 h 409593"/>
                <a:gd name="connsiteX3" fmla="*/ 5071684 w 9915328"/>
                <a:gd name="connsiteY3" fmla="*/ 122558 h 409593"/>
                <a:gd name="connsiteX4" fmla="*/ 6986358 w 9915328"/>
                <a:gd name="connsiteY4" fmla="*/ 20958 h 409593"/>
                <a:gd name="connsiteX5" fmla="*/ 9136395 w 9915328"/>
                <a:gd name="connsiteY5" fmla="*/ 9669 h 409593"/>
                <a:gd name="connsiteX6" fmla="*/ 9915328 w 9915328"/>
                <a:gd name="connsiteY6" fmla="*/ 133847 h 409593"/>
                <a:gd name="connsiteX0" fmla="*/ 0 w 9915328"/>
                <a:gd name="connsiteY0" fmla="*/ 198509 h 429100"/>
                <a:gd name="connsiteX1" fmla="*/ 633406 w 9915328"/>
                <a:gd name="connsiteY1" fmla="*/ 311398 h 429100"/>
                <a:gd name="connsiteX2" fmla="*/ 2340484 w 9915328"/>
                <a:gd name="connsiteY2" fmla="*/ 424287 h 429100"/>
                <a:gd name="connsiteX3" fmla="*/ 5071684 w 9915328"/>
                <a:gd name="connsiteY3" fmla="*/ 142065 h 429100"/>
                <a:gd name="connsiteX4" fmla="*/ 6986358 w 9915328"/>
                <a:gd name="connsiteY4" fmla="*/ 40465 h 429100"/>
                <a:gd name="connsiteX5" fmla="*/ 9136395 w 9915328"/>
                <a:gd name="connsiteY5" fmla="*/ 29176 h 429100"/>
                <a:gd name="connsiteX6" fmla="*/ 9915328 w 9915328"/>
                <a:gd name="connsiteY6" fmla="*/ 153354 h 429100"/>
                <a:gd name="connsiteX0" fmla="*/ 0 w 9915328"/>
                <a:gd name="connsiteY0" fmla="*/ 158109 h 388700"/>
                <a:gd name="connsiteX1" fmla="*/ 633406 w 9915328"/>
                <a:gd name="connsiteY1" fmla="*/ 270998 h 388700"/>
                <a:gd name="connsiteX2" fmla="*/ 2340484 w 9915328"/>
                <a:gd name="connsiteY2" fmla="*/ 383887 h 388700"/>
                <a:gd name="connsiteX3" fmla="*/ 5071684 w 9915328"/>
                <a:gd name="connsiteY3" fmla="*/ 101665 h 388700"/>
                <a:gd name="connsiteX4" fmla="*/ 6986358 w 9915328"/>
                <a:gd name="connsiteY4" fmla="*/ 65 h 388700"/>
                <a:gd name="connsiteX5" fmla="*/ 8835990 w 9915328"/>
                <a:gd name="connsiteY5" fmla="*/ 112954 h 388700"/>
                <a:gd name="connsiteX6" fmla="*/ 9915328 w 9915328"/>
                <a:gd name="connsiteY6" fmla="*/ 112954 h 388700"/>
                <a:gd name="connsiteX0" fmla="*/ 0 w 9915328"/>
                <a:gd name="connsiteY0" fmla="*/ 158569 h 385714"/>
                <a:gd name="connsiteX1" fmla="*/ 633406 w 9915328"/>
                <a:gd name="connsiteY1" fmla="*/ 271458 h 385714"/>
                <a:gd name="connsiteX2" fmla="*/ 2340484 w 9915328"/>
                <a:gd name="connsiteY2" fmla="*/ 384347 h 385714"/>
                <a:gd name="connsiteX3" fmla="*/ 5270277 w 9915328"/>
                <a:gd name="connsiteY3" fmla="*/ 191025 h 385714"/>
                <a:gd name="connsiteX4" fmla="*/ 6986358 w 9915328"/>
                <a:gd name="connsiteY4" fmla="*/ 525 h 385714"/>
                <a:gd name="connsiteX5" fmla="*/ 8835990 w 9915328"/>
                <a:gd name="connsiteY5" fmla="*/ 113414 h 385714"/>
                <a:gd name="connsiteX6" fmla="*/ 9915328 w 9915328"/>
                <a:gd name="connsiteY6" fmla="*/ 113414 h 385714"/>
                <a:gd name="connsiteX0" fmla="*/ 0 w 9915328"/>
                <a:gd name="connsiteY0" fmla="*/ 158569 h 323756"/>
                <a:gd name="connsiteX1" fmla="*/ 633406 w 9915328"/>
                <a:gd name="connsiteY1" fmla="*/ 271458 h 323756"/>
                <a:gd name="connsiteX2" fmla="*/ 2340484 w 9915328"/>
                <a:gd name="connsiteY2" fmla="*/ 320847 h 323756"/>
                <a:gd name="connsiteX3" fmla="*/ 5270277 w 9915328"/>
                <a:gd name="connsiteY3" fmla="*/ 191025 h 323756"/>
                <a:gd name="connsiteX4" fmla="*/ 6986358 w 9915328"/>
                <a:gd name="connsiteY4" fmla="*/ 525 h 323756"/>
                <a:gd name="connsiteX5" fmla="*/ 8835990 w 9915328"/>
                <a:gd name="connsiteY5" fmla="*/ 113414 h 323756"/>
                <a:gd name="connsiteX6" fmla="*/ 9915328 w 9915328"/>
                <a:gd name="connsiteY6" fmla="*/ 113414 h 323756"/>
                <a:gd name="connsiteX0" fmla="*/ 0 w 9915328"/>
                <a:gd name="connsiteY0" fmla="*/ 95979 h 261166"/>
                <a:gd name="connsiteX1" fmla="*/ 633406 w 9915328"/>
                <a:gd name="connsiteY1" fmla="*/ 208868 h 261166"/>
                <a:gd name="connsiteX2" fmla="*/ 2340484 w 9915328"/>
                <a:gd name="connsiteY2" fmla="*/ 258257 h 261166"/>
                <a:gd name="connsiteX3" fmla="*/ 5270277 w 9915328"/>
                <a:gd name="connsiteY3" fmla="*/ 128435 h 261166"/>
                <a:gd name="connsiteX4" fmla="*/ 8835990 w 9915328"/>
                <a:gd name="connsiteY4" fmla="*/ 50824 h 261166"/>
                <a:gd name="connsiteX5" fmla="*/ 9915328 w 9915328"/>
                <a:gd name="connsiteY5" fmla="*/ 50824 h 261166"/>
                <a:gd name="connsiteX0" fmla="*/ 0 w 9915328"/>
                <a:gd name="connsiteY0" fmla="*/ 201048 h 366235"/>
                <a:gd name="connsiteX1" fmla="*/ 633406 w 9915328"/>
                <a:gd name="connsiteY1" fmla="*/ 313937 h 366235"/>
                <a:gd name="connsiteX2" fmla="*/ 2340484 w 9915328"/>
                <a:gd name="connsiteY2" fmla="*/ 363326 h 366235"/>
                <a:gd name="connsiteX3" fmla="*/ 5270277 w 9915328"/>
                <a:gd name="connsiteY3" fmla="*/ 233504 h 366235"/>
                <a:gd name="connsiteX4" fmla="*/ 7659714 w 9915328"/>
                <a:gd name="connsiteY4" fmla="*/ 28893 h 366235"/>
                <a:gd name="connsiteX5" fmla="*/ 9915328 w 9915328"/>
                <a:gd name="connsiteY5" fmla="*/ 155893 h 366235"/>
                <a:gd name="connsiteX0" fmla="*/ 0 w 9915328"/>
                <a:gd name="connsiteY0" fmla="*/ 173629 h 338816"/>
                <a:gd name="connsiteX1" fmla="*/ 633406 w 9915328"/>
                <a:gd name="connsiteY1" fmla="*/ 286518 h 338816"/>
                <a:gd name="connsiteX2" fmla="*/ 2340484 w 9915328"/>
                <a:gd name="connsiteY2" fmla="*/ 335907 h 338816"/>
                <a:gd name="connsiteX3" fmla="*/ 5270277 w 9915328"/>
                <a:gd name="connsiteY3" fmla="*/ 206085 h 338816"/>
                <a:gd name="connsiteX4" fmla="*/ 7659714 w 9915328"/>
                <a:gd name="connsiteY4" fmla="*/ 1474 h 338816"/>
                <a:gd name="connsiteX5" fmla="*/ 9915328 w 9915328"/>
                <a:gd name="connsiteY5" fmla="*/ 128474 h 338816"/>
                <a:gd name="connsiteX0" fmla="*/ 0 w 10190302"/>
                <a:gd name="connsiteY0" fmla="*/ 174097 h 339284"/>
                <a:gd name="connsiteX1" fmla="*/ 633406 w 10190302"/>
                <a:gd name="connsiteY1" fmla="*/ 286986 h 339284"/>
                <a:gd name="connsiteX2" fmla="*/ 2340484 w 10190302"/>
                <a:gd name="connsiteY2" fmla="*/ 336375 h 339284"/>
                <a:gd name="connsiteX3" fmla="*/ 5270277 w 10190302"/>
                <a:gd name="connsiteY3" fmla="*/ 206553 h 339284"/>
                <a:gd name="connsiteX4" fmla="*/ 7659714 w 10190302"/>
                <a:gd name="connsiteY4" fmla="*/ 1942 h 339284"/>
                <a:gd name="connsiteX5" fmla="*/ 10190302 w 10190302"/>
                <a:gd name="connsiteY5" fmla="*/ 103542 h 339284"/>
                <a:gd name="connsiteX0" fmla="*/ 0 w 10129197"/>
                <a:gd name="connsiteY0" fmla="*/ 85197 h 340405"/>
                <a:gd name="connsiteX1" fmla="*/ 572301 w 10129197"/>
                <a:gd name="connsiteY1" fmla="*/ 286986 h 340405"/>
                <a:gd name="connsiteX2" fmla="*/ 2279379 w 10129197"/>
                <a:gd name="connsiteY2" fmla="*/ 336375 h 340405"/>
                <a:gd name="connsiteX3" fmla="*/ 5209172 w 10129197"/>
                <a:gd name="connsiteY3" fmla="*/ 206553 h 340405"/>
                <a:gd name="connsiteX4" fmla="*/ 7598609 w 10129197"/>
                <a:gd name="connsiteY4" fmla="*/ 1942 h 340405"/>
                <a:gd name="connsiteX5" fmla="*/ 10129197 w 10129197"/>
                <a:gd name="connsiteY5" fmla="*/ 103542 h 340405"/>
                <a:gd name="connsiteX0" fmla="*/ 0 w 10129197"/>
                <a:gd name="connsiteY0" fmla="*/ 85197 h 340405"/>
                <a:gd name="connsiteX1" fmla="*/ 572301 w 10129197"/>
                <a:gd name="connsiteY1" fmla="*/ 286986 h 340405"/>
                <a:gd name="connsiteX2" fmla="*/ 2279379 w 10129197"/>
                <a:gd name="connsiteY2" fmla="*/ 336375 h 340405"/>
                <a:gd name="connsiteX3" fmla="*/ 5209172 w 10129197"/>
                <a:gd name="connsiteY3" fmla="*/ 206553 h 340405"/>
                <a:gd name="connsiteX4" fmla="*/ 7598609 w 10129197"/>
                <a:gd name="connsiteY4" fmla="*/ 1942 h 340405"/>
                <a:gd name="connsiteX5" fmla="*/ 10129197 w 10129197"/>
                <a:gd name="connsiteY5" fmla="*/ 103542 h 340405"/>
                <a:gd name="connsiteX0" fmla="*/ 0 w 10129197"/>
                <a:gd name="connsiteY0" fmla="*/ 85197 h 339169"/>
                <a:gd name="connsiteX1" fmla="*/ 2279379 w 10129197"/>
                <a:gd name="connsiteY1" fmla="*/ 336375 h 339169"/>
                <a:gd name="connsiteX2" fmla="*/ 5209172 w 10129197"/>
                <a:gd name="connsiteY2" fmla="*/ 206553 h 339169"/>
                <a:gd name="connsiteX3" fmla="*/ 7598609 w 10129197"/>
                <a:gd name="connsiteY3" fmla="*/ 1942 h 339169"/>
                <a:gd name="connsiteX4" fmla="*/ 10129197 w 10129197"/>
                <a:gd name="connsiteY4" fmla="*/ 103542 h 339169"/>
                <a:gd name="connsiteX0" fmla="*/ 0 w 10129197"/>
                <a:gd name="connsiteY0" fmla="*/ 85197 h 339169"/>
                <a:gd name="connsiteX1" fmla="*/ 2279379 w 10129197"/>
                <a:gd name="connsiteY1" fmla="*/ 336375 h 339169"/>
                <a:gd name="connsiteX2" fmla="*/ 5209172 w 10129197"/>
                <a:gd name="connsiteY2" fmla="*/ 206553 h 339169"/>
                <a:gd name="connsiteX3" fmla="*/ 7598609 w 10129197"/>
                <a:gd name="connsiteY3" fmla="*/ 1942 h 339169"/>
                <a:gd name="connsiteX4" fmla="*/ 10129197 w 10129197"/>
                <a:gd name="connsiteY4" fmla="*/ 103542 h 339169"/>
                <a:gd name="connsiteX0" fmla="*/ 0 w 10129197"/>
                <a:gd name="connsiteY0" fmla="*/ 118179 h 372151"/>
                <a:gd name="connsiteX1" fmla="*/ 2279379 w 10129197"/>
                <a:gd name="connsiteY1" fmla="*/ 369357 h 372151"/>
                <a:gd name="connsiteX2" fmla="*/ 5209172 w 10129197"/>
                <a:gd name="connsiteY2" fmla="*/ 239535 h 372151"/>
                <a:gd name="connsiteX3" fmla="*/ 7598609 w 10129197"/>
                <a:gd name="connsiteY3" fmla="*/ 34924 h 372151"/>
                <a:gd name="connsiteX4" fmla="*/ 10129197 w 10129197"/>
                <a:gd name="connsiteY4" fmla="*/ 9524 h 372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29197" h="372151">
                  <a:moveTo>
                    <a:pt x="0" y="118179"/>
                  </a:moveTo>
                  <a:cubicBezTo>
                    <a:pt x="245726" y="411808"/>
                    <a:pt x="1411184" y="349131"/>
                    <a:pt x="2279379" y="369357"/>
                  </a:cubicBezTo>
                  <a:cubicBezTo>
                    <a:pt x="3147574" y="389583"/>
                    <a:pt x="4322634" y="295274"/>
                    <a:pt x="5209172" y="239535"/>
                  </a:cubicBezTo>
                  <a:cubicBezTo>
                    <a:pt x="6095710" y="183796"/>
                    <a:pt x="6778605" y="73259"/>
                    <a:pt x="7598609" y="34924"/>
                  </a:cubicBezTo>
                  <a:cubicBezTo>
                    <a:pt x="8418613" y="-3411"/>
                    <a:pt x="10029478" y="-7409"/>
                    <a:pt x="10129197" y="9524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1FB12726-C4DB-43FB-9077-2F510B651ECB}"/>
                </a:ext>
              </a:extLst>
            </p:cNvPr>
            <p:cNvSpPr txBox="1"/>
            <p:nvPr/>
          </p:nvSpPr>
          <p:spPr>
            <a:xfrm>
              <a:off x="8585453" y="260008"/>
              <a:ext cx="387324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dirty="0">
                  <a:latin typeface="Arial Black" panose="020B0A04020102020204" pitchFamily="34" charset="0"/>
                  <a:ea typeface="萝莉体 第二版" panose="02000500000000000000" pitchFamily="2" charset="-122"/>
                  <a:cs typeface="萝莉体 第二版" panose="02000500000000000000" pitchFamily="2" charset="-122"/>
                </a:rPr>
                <a:t>Ｔｈｅ　Ｐａｒｔ　Ｏｎｅ</a:t>
              </a:r>
            </a:p>
          </p:txBody>
        </p:sp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CDE2C3C4-1419-4DE7-AE83-59E2473FA2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0895" y="130347"/>
              <a:ext cx="1335140" cy="963251"/>
            </a:xfrm>
            <a:prstGeom prst="rect">
              <a:avLst/>
            </a:prstGeom>
          </p:spPr>
        </p:pic>
      </p:grpSp>
      <p:pic>
        <p:nvPicPr>
          <p:cNvPr id="8" name="图片 7">
            <a:extLst>
              <a:ext uri="{FF2B5EF4-FFF2-40B4-BE49-F238E27FC236}">
                <a16:creationId xmlns:a16="http://schemas.microsoft.com/office/drawing/2014/main" id="{005EFDF9-A499-45B7-B7AA-39AD0A7791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91608" y="4705405"/>
            <a:ext cx="2462997" cy="215207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C76532E-F74B-4995-82EF-7CFFD97709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6199" y="5614536"/>
            <a:ext cx="969348" cy="951058"/>
          </a:xfrm>
          <a:prstGeom prst="rect">
            <a:avLst/>
          </a:prstGeom>
        </p:spPr>
      </p:pic>
      <p:sp>
        <p:nvSpPr>
          <p:cNvPr id="61" name="矩形 60">
            <a:extLst>
              <a:ext uri="{FF2B5EF4-FFF2-40B4-BE49-F238E27FC236}">
                <a16:creationId xmlns:a16="http://schemas.microsoft.com/office/drawing/2014/main" id="{BF6398D0-3A72-4D5F-ADE1-3104B6D89C8B}"/>
              </a:ext>
            </a:extLst>
          </p:cNvPr>
          <p:cNvSpPr/>
          <p:nvPr/>
        </p:nvSpPr>
        <p:spPr>
          <a:xfrm>
            <a:off x="2325513" y="1685912"/>
            <a:ext cx="2578549" cy="458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  <a:sym typeface="+mn-lt"/>
              </a:rPr>
              <a:t>JavaScript</a:t>
            </a:r>
            <a:endParaRPr lang="zh-CN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萝莉体 第二版" panose="02000500000000000000" pitchFamily="2" charset="-122"/>
              <a:ea typeface="萝莉体 第二版" panose="02000500000000000000" pitchFamily="2" charset="-122"/>
              <a:cs typeface="萝莉体 第二版" panose="02000500000000000000" pitchFamily="2" charset="-122"/>
              <a:sym typeface="+mn-lt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0CCA5CBA-DA92-7840-B77B-0E1F9771B29B}"/>
              </a:ext>
            </a:extLst>
          </p:cNvPr>
          <p:cNvSpPr/>
          <p:nvPr/>
        </p:nvSpPr>
        <p:spPr>
          <a:xfrm>
            <a:off x="2273669" y="3104632"/>
            <a:ext cx="2578549" cy="458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  <a:sym typeface="+mn-lt"/>
              </a:rPr>
              <a:t>jQuery</a:t>
            </a:r>
            <a:endParaRPr lang="zh-CN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萝莉体 第二版" panose="02000500000000000000" pitchFamily="2" charset="-122"/>
              <a:ea typeface="萝莉体 第二版" panose="02000500000000000000" pitchFamily="2" charset="-122"/>
              <a:cs typeface="萝莉体 第二版" panose="02000500000000000000" pitchFamily="2" charset="-122"/>
              <a:sym typeface="+mn-lt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6756A155-982E-0644-A864-A0ADFEF52A82}"/>
              </a:ext>
            </a:extLst>
          </p:cNvPr>
          <p:cNvSpPr/>
          <p:nvPr/>
        </p:nvSpPr>
        <p:spPr>
          <a:xfrm>
            <a:off x="2273668" y="4981163"/>
            <a:ext cx="2578549" cy="458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  <a:sym typeface="+mn-lt"/>
              </a:rPr>
              <a:t>WXSS</a:t>
            </a:r>
            <a:endParaRPr lang="zh-CN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萝莉体 第二版" panose="02000500000000000000" pitchFamily="2" charset="-122"/>
              <a:ea typeface="萝莉体 第二版" panose="02000500000000000000" pitchFamily="2" charset="-122"/>
              <a:cs typeface="萝莉体 第二版" panose="02000500000000000000" pitchFamily="2" charset="-122"/>
              <a:sym typeface="+mn-lt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869FA72-78D7-0E4D-BEA1-3E8EB611F4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8533" y="4705405"/>
            <a:ext cx="1235135" cy="1013704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FD739B12-EADB-214F-BD5A-449A19B8EB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8532" y="2890037"/>
            <a:ext cx="1235136" cy="1239267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AFE1D56E-498F-8F49-9EB8-074ACDE8F1F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6687" y="1198537"/>
            <a:ext cx="1338826" cy="1466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771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 tmFilter="0,0; .5, 1; 1, 1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150"/>
                            </p:stCondLst>
                            <p:childTnLst>
                              <p:par>
                                <p:cTn id="2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650"/>
                            </p:stCondLst>
                            <p:childTnLst>
                              <p:par>
                                <p:cTn id="3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150"/>
                            </p:stCondLst>
                            <p:childTnLst>
                              <p:par>
                                <p:cTn id="3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61" grpId="0"/>
      <p:bldP spid="22" grpId="0"/>
      <p:bldP spid="2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>
            <a:extLst>
              <a:ext uri="{FF2B5EF4-FFF2-40B4-BE49-F238E27FC236}">
                <a16:creationId xmlns:a16="http://schemas.microsoft.com/office/drawing/2014/main" id="{8BE2544A-9630-4FF8-8BD4-F9BFEA01341A}"/>
              </a:ext>
            </a:extLst>
          </p:cNvPr>
          <p:cNvSpPr txBox="1"/>
          <p:nvPr/>
        </p:nvSpPr>
        <p:spPr>
          <a:xfrm>
            <a:off x="1510474" y="234963"/>
            <a:ext cx="37364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latin typeface="Arial Black" panose="020B0A04020102020204" pitchFamily="34" charset="0"/>
                <a:ea typeface="萝莉体 第二版" panose="02000500000000000000" pitchFamily="2" charset="-122"/>
                <a:cs typeface="萝莉体 第二版" panose="02000500000000000000" pitchFamily="2" charset="-122"/>
              </a:rPr>
              <a:t>线上环境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54C12B5E-224D-47C1-AC2E-F99BE74E6A85}"/>
              </a:ext>
            </a:extLst>
          </p:cNvPr>
          <p:cNvGrpSpPr/>
          <p:nvPr/>
        </p:nvGrpSpPr>
        <p:grpSpPr>
          <a:xfrm>
            <a:off x="230895" y="130347"/>
            <a:ext cx="12227806" cy="963251"/>
            <a:chOff x="230895" y="130347"/>
            <a:chExt cx="12227806" cy="963251"/>
          </a:xfrm>
        </p:grpSpPr>
        <p:sp>
          <p:nvSpPr>
            <p:cNvPr id="6" name="任意多边形: 形状 5">
              <a:extLst>
                <a:ext uri="{FF2B5EF4-FFF2-40B4-BE49-F238E27FC236}">
                  <a16:creationId xmlns:a16="http://schemas.microsoft.com/office/drawing/2014/main" id="{E2DFC5BF-08DA-4CD1-BAD6-2F1A2906817D}"/>
                </a:ext>
              </a:extLst>
            </p:cNvPr>
            <p:cNvSpPr/>
            <p:nvPr/>
          </p:nvSpPr>
          <p:spPr>
            <a:xfrm>
              <a:off x="1497774" y="457552"/>
              <a:ext cx="7455726" cy="372151"/>
            </a:xfrm>
            <a:custGeom>
              <a:avLst/>
              <a:gdLst>
                <a:gd name="connsiteX0" fmla="*/ 0 w 9877777"/>
                <a:gd name="connsiteY0" fmla="*/ 284617 h 420929"/>
                <a:gd name="connsiteX1" fmla="*/ 620889 w 9877777"/>
                <a:gd name="connsiteY1" fmla="*/ 115284 h 420929"/>
                <a:gd name="connsiteX2" fmla="*/ 2302933 w 9877777"/>
                <a:gd name="connsiteY2" fmla="*/ 420084 h 420929"/>
                <a:gd name="connsiteX3" fmla="*/ 4696177 w 9877777"/>
                <a:gd name="connsiteY3" fmla="*/ 2395 h 420929"/>
                <a:gd name="connsiteX4" fmla="*/ 6886222 w 9877777"/>
                <a:gd name="connsiteY4" fmla="*/ 250751 h 420929"/>
                <a:gd name="connsiteX5" fmla="*/ 9098844 w 9877777"/>
                <a:gd name="connsiteY5" fmla="*/ 284617 h 420929"/>
                <a:gd name="connsiteX6" fmla="*/ 9877777 w 9877777"/>
                <a:gd name="connsiteY6" fmla="*/ 149151 h 420929"/>
                <a:gd name="connsiteX0" fmla="*/ 0 w 9877777"/>
                <a:gd name="connsiteY0" fmla="*/ 284617 h 431037"/>
                <a:gd name="connsiteX1" fmla="*/ 595855 w 9877777"/>
                <a:gd name="connsiteY1" fmla="*/ 307195 h 431037"/>
                <a:gd name="connsiteX2" fmla="*/ 2302933 w 9877777"/>
                <a:gd name="connsiteY2" fmla="*/ 420084 h 431037"/>
                <a:gd name="connsiteX3" fmla="*/ 4696177 w 9877777"/>
                <a:gd name="connsiteY3" fmla="*/ 2395 h 431037"/>
                <a:gd name="connsiteX4" fmla="*/ 6886222 w 9877777"/>
                <a:gd name="connsiteY4" fmla="*/ 250751 h 431037"/>
                <a:gd name="connsiteX5" fmla="*/ 9098844 w 9877777"/>
                <a:gd name="connsiteY5" fmla="*/ 284617 h 431037"/>
                <a:gd name="connsiteX6" fmla="*/ 9877777 w 9877777"/>
                <a:gd name="connsiteY6" fmla="*/ 149151 h 431037"/>
                <a:gd name="connsiteX0" fmla="*/ 0 w 9915328"/>
                <a:gd name="connsiteY0" fmla="*/ 194306 h 431977"/>
                <a:gd name="connsiteX1" fmla="*/ 633406 w 9915328"/>
                <a:gd name="connsiteY1" fmla="*/ 307195 h 431977"/>
                <a:gd name="connsiteX2" fmla="*/ 2340484 w 9915328"/>
                <a:gd name="connsiteY2" fmla="*/ 420084 h 431977"/>
                <a:gd name="connsiteX3" fmla="*/ 4733728 w 9915328"/>
                <a:gd name="connsiteY3" fmla="*/ 2395 h 431977"/>
                <a:gd name="connsiteX4" fmla="*/ 6923773 w 9915328"/>
                <a:gd name="connsiteY4" fmla="*/ 250751 h 431977"/>
                <a:gd name="connsiteX5" fmla="*/ 9136395 w 9915328"/>
                <a:gd name="connsiteY5" fmla="*/ 284617 h 431977"/>
                <a:gd name="connsiteX6" fmla="*/ 9915328 w 9915328"/>
                <a:gd name="connsiteY6" fmla="*/ 149151 h 431977"/>
                <a:gd name="connsiteX0" fmla="*/ 0 w 9915328"/>
                <a:gd name="connsiteY0" fmla="*/ 194306 h 431977"/>
                <a:gd name="connsiteX1" fmla="*/ 633406 w 9915328"/>
                <a:gd name="connsiteY1" fmla="*/ 307195 h 431977"/>
                <a:gd name="connsiteX2" fmla="*/ 2340484 w 9915328"/>
                <a:gd name="connsiteY2" fmla="*/ 420084 h 431977"/>
                <a:gd name="connsiteX3" fmla="*/ 4733728 w 9915328"/>
                <a:gd name="connsiteY3" fmla="*/ 2395 h 431977"/>
                <a:gd name="connsiteX4" fmla="*/ 6923773 w 9915328"/>
                <a:gd name="connsiteY4" fmla="*/ 250751 h 431977"/>
                <a:gd name="connsiteX5" fmla="*/ 9136395 w 9915328"/>
                <a:gd name="connsiteY5" fmla="*/ 284617 h 431977"/>
                <a:gd name="connsiteX6" fmla="*/ 9915328 w 9915328"/>
                <a:gd name="connsiteY6" fmla="*/ 149151 h 431977"/>
                <a:gd name="connsiteX0" fmla="*/ 0 w 9915328"/>
                <a:gd name="connsiteY0" fmla="*/ 60818 h 291409"/>
                <a:gd name="connsiteX1" fmla="*/ 633406 w 9915328"/>
                <a:gd name="connsiteY1" fmla="*/ 173707 h 291409"/>
                <a:gd name="connsiteX2" fmla="*/ 2340484 w 9915328"/>
                <a:gd name="connsiteY2" fmla="*/ 286596 h 291409"/>
                <a:gd name="connsiteX3" fmla="*/ 5071684 w 9915328"/>
                <a:gd name="connsiteY3" fmla="*/ 4374 h 291409"/>
                <a:gd name="connsiteX4" fmla="*/ 6923773 w 9915328"/>
                <a:gd name="connsiteY4" fmla="*/ 117263 h 291409"/>
                <a:gd name="connsiteX5" fmla="*/ 9136395 w 9915328"/>
                <a:gd name="connsiteY5" fmla="*/ 151129 h 291409"/>
                <a:gd name="connsiteX6" fmla="*/ 9915328 w 9915328"/>
                <a:gd name="connsiteY6" fmla="*/ 15663 h 291409"/>
                <a:gd name="connsiteX0" fmla="*/ 0 w 9915328"/>
                <a:gd name="connsiteY0" fmla="*/ 163495 h 394086"/>
                <a:gd name="connsiteX1" fmla="*/ 633406 w 9915328"/>
                <a:gd name="connsiteY1" fmla="*/ 276384 h 394086"/>
                <a:gd name="connsiteX2" fmla="*/ 2340484 w 9915328"/>
                <a:gd name="connsiteY2" fmla="*/ 389273 h 394086"/>
                <a:gd name="connsiteX3" fmla="*/ 5071684 w 9915328"/>
                <a:gd name="connsiteY3" fmla="*/ 107051 h 394086"/>
                <a:gd name="connsiteX4" fmla="*/ 6986358 w 9915328"/>
                <a:gd name="connsiteY4" fmla="*/ 5451 h 394086"/>
                <a:gd name="connsiteX5" fmla="*/ 9136395 w 9915328"/>
                <a:gd name="connsiteY5" fmla="*/ 253806 h 394086"/>
                <a:gd name="connsiteX6" fmla="*/ 9915328 w 9915328"/>
                <a:gd name="connsiteY6" fmla="*/ 118340 h 394086"/>
                <a:gd name="connsiteX0" fmla="*/ 0 w 9915328"/>
                <a:gd name="connsiteY0" fmla="*/ 179002 h 409593"/>
                <a:gd name="connsiteX1" fmla="*/ 633406 w 9915328"/>
                <a:gd name="connsiteY1" fmla="*/ 291891 h 409593"/>
                <a:gd name="connsiteX2" fmla="*/ 2340484 w 9915328"/>
                <a:gd name="connsiteY2" fmla="*/ 404780 h 409593"/>
                <a:gd name="connsiteX3" fmla="*/ 5071684 w 9915328"/>
                <a:gd name="connsiteY3" fmla="*/ 122558 h 409593"/>
                <a:gd name="connsiteX4" fmla="*/ 6986358 w 9915328"/>
                <a:gd name="connsiteY4" fmla="*/ 20958 h 409593"/>
                <a:gd name="connsiteX5" fmla="*/ 9136395 w 9915328"/>
                <a:gd name="connsiteY5" fmla="*/ 9669 h 409593"/>
                <a:gd name="connsiteX6" fmla="*/ 9915328 w 9915328"/>
                <a:gd name="connsiteY6" fmla="*/ 133847 h 409593"/>
                <a:gd name="connsiteX0" fmla="*/ 0 w 9915328"/>
                <a:gd name="connsiteY0" fmla="*/ 198509 h 429100"/>
                <a:gd name="connsiteX1" fmla="*/ 633406 w 9915328"/>
                <a:gd name="connsiteY1" fmla="*/ 311398 h 429100"/>
                <a:gd name="connsiteX2" fmla="*/ 2340484 w 9915328"/>
                <a:gd name="connsiteY2" fmla="*/ 424287 h 429100"/>
                <a:gd name="connsiteX3" fmla="*/ 5071684 w 9915328"/>
                <a:gd name="connsiteY3" fmla="*/ 142065 h 429100"/>
                <a:gd name="connsiteX4" fmla="*/ 6986358 w 9915328"/>
                <a:gd name="connsiteY4" fmla="*/ 40465 h 429100"/>
                <a:gd name="connsiteX5" fmla="*/ 9136395 w 9915328"/>
                <a:gd name="connsiteY5" fmla="*/ 29176 h 429100"/>
                <a:gd name="connsiteX6" fmla="*/ 9915328 w 9915328"/>
                <a:gd name="connsiteY6" fmla="*/ 153354 h 429100"/>
                <a:gd name="connsiteX0" fmla="*/ 0 w 9915328"/>
                <a:gd name="connsiteY0" fmla="*/ 158109 h 388700"/>
                <a:gd name="connsiteX1" fmla="*/ 633406 w 9915328"/>
                <a:gd name="connsiteY1" fmla="*/ 270998 h 388700"/>
                <a:gd name="connsiteX2" fmla="*/ 2340484 w 9915328"/>
                <a:gd name="connsiteY2" fmla="*/ 383887 h 388700"/>
                <a:gd name="connsiteX3" fmla="*/ 5071684 w 9915328"/>
                <a:gd name="connsiteY3" fmla="*/ 101665 h 388700"/>
                <a:gd name="connsiteX4" fmla="*/ 6986358 w 9915328"/>
                <a:gd name="connsiteY4" fmla="*/ 65 h 388700"/>
                <a:gd name="connsiteX5" fmla="*/ 8835990 w 9915328"/>
                <a:gd name="connsiteY5" fmla="*/ 112954 h 388700"/>
                <a:gd name="connsiteX6" fmla="*/ 9915328 w 9915328"/>
                <a:gd name="connsiteY6" fmla="*/ 112954 h 388700"/>
                <a:gd name="connsiteX0" fmla="*/ 0 w 9915328"/>
                <a:gd name="connsiteY0" fmla="*/ 158569 h 385714"/>
                <a:gd name="connsiteX1" fmla="*/ 633406 w 9915328"/>
                <a:gd name="connsiteY1" fmla="*/ 271458 h 385714"/>
                <a:gd name="connsiteX2" fmla="*/ 2340484 w 9915328"/>
                <a:gd name="connsiteY2" fmla="*/ 384347 h 385714"/>
                <a:gd name="connsiteX3" fmla="*/ 5270277 w 9915328"/>
                <a:gd name="connsiteY3" fmla="*/ 191025 h 385714"/>
                <a:gd name="connsiteX4" fmla="*/ 6986358 w 9915328"/>
                <a:gd name="connsiteY4" fmla="*/ 525 h 385714"/>
                <a:gd name="connsiteX5" fmla="*/ 8835990 w 9915328"/>
                <a:gd name="connsiteY5" fmla="*/ 113414 h 385714"/>
                <a:gd name="connsiteX6" fmla="*/ 9915328 w 9915328"/>
                <a:gd name="connsiteY6" fmla="*/ 113414 h 385714"/>
                <a:gd name="connsiteX0" fmla="*/ 0 w 9915328"/>
                <a:gd name="connsiteY0" fmla="*/ 158569 h 323756"/>
                <a:gd name="connsiteX1" fmla="*/ 633406 w 9915328"/>
                <a:gd name="connsiteY1" fmla="*/ 271458 h 323756"/>
                <a:gd name="connsiteX2" fmla="*/ 2340484 w 9915328"/>
                <a:gd name="connsiteY2" fmla="*/ 320847 h 323756"/>
                <a:gd name="connsiteX3" fmla="*/ 5270277 w 9915328"/>
                <a:gd name="connsiteY3" fmla="*/ 191025 h 323756"/>
                <a:gd name="connsiteX4" fmla="*/ 6986358 w 9915328"/>
                <a:gd name="connsiteY4" fmla="*/ 525 h 323756"/>
                <a:gd name="connsiteX5" fmla="*/ 8835990 w 9915328"/>
                <a:gd name="connsiteY5" fmla="*/ 113414 h 323756"/>
                <a:gd name="connsiteX6" fmla="*/ 9915328 w 9915328"/>
                <a:gd name="connsiteY6" fmla="*/ 113414 h 323756"/>
                <a:gd name="connsiteX0" fmla="*/ 0 w 9915328"/>
                <a:gd name="connsiteY0" fmla="*/ 95979 h 261166"/>
                <a:gd name="connsiteX1" fmla="*/ 633406 w 9915328"/>
                <a:gd name="connsiteY1" fmla="*/ 208868 h 261166"/>
                <a:gd name="connsiteX2" fmla="*/ 2340484 w 9915328"/>
                <a:gd name="connsiteY2" fmla="*/ 258257 h 261166"/>
                <a:gd name="connsiteX3" fmla="*/ 5270277 w 9915328"/>
                <a:gd name="connsiteY3" fmla="*/ 128435 h 261166"/>
                <a:gd name="connsiteX4" fmla="*/ 8835990 w 9915328"/>
                <a:gd name="connsiteY4" fmla="*/ 50824 h 261166"/>
                <a:gd name="connsiteX5" fmla="*/ 9915328 w 9915328"/>
                <a:gd name="connsiteY5" fmla="*/ 50824 h 261166"/>
                <a:gd name="connsiteX0" fmla="*/ 0 w 9915328"/>
                <a:gd name="connsiteY0" fmla="*/ 201048 h 366235"/>
                <a:gd name="connsiteX1" fmla="*/ 633406 w 9915328"/>
                <a:gd name="connsiteY1" fmla="*/ 313937 h 366235"/>
                <a:gd name="connsiteX2" fmla="*/ 2340484 w 9915328"/>
                <a:gd name="connsiteY2" fmla="*/ 363326 h 366235"/>
                <a:gd name="connsiteX3" fmla="*/ 5270277 w 9915328"/>
                <a:gd name="connsiteY3" fmla="*/ 233504 h 366235"/>
                <a:gd name="connsiteX4" fmla="*/ 7659714 w 9915328"/>
                <a:gd name="connsiteY4" fmla="*/ 28893 h 366235"/>
                <a:gd name="connsiteX5" fmla="*/ 9915328 w 9915328"/>
                <a:gd name="connsiteY5" fmla="*/ 155893 h 366235"/>
                <a:gd name="connsiteX0" fmla="*/ 0 w 9915328"/>
                <a:gd name="connsiteY0" fmla="*/ 173629 h 338816"/>
                <a:gd name="connsiteX1" fmla="*/ 633406 w 9915328"/>
                <a:gd name="connsiteY1" fmla="*/ 286518 h 338816"/>
                <a:gd name="connsiteX2" fmla="*/ 2340484 w 9915328"/>
                <a:gd name="connsiteY2" fmla="*/ 335907 h 338816"/>
                <a:gd name="connsiteX3" fmla="*/ 5270277 w 9915328"/>
                <a:gd name="connsiteY3" fmla="*/ 206085 h 338816"/>
                <a:gd name="connsiteX4" fmla="*/ 7659714 w 9915328"/>
                <a:gd name="connsiteY4" fmla="*/ 1474 h 338816"/>
                <a:gd name="connsiteX5" fmla="*/ 9915328 w 9915328"/>
                <a:gd name="connsiteY5" fmla="*/ 128474 h 338816"/>
                <a:gd name="connsiteX0" fmla="*/ 0 w 10190302"/>
                <a:gd name="connsiteY0" fmla="*/ 174097 h 339284"/>
                <a:gd name="connsiteX1" fmla="*/ 633406 w 10190302"/>
                <a:gd name="connsiteY1" fmla="*/ 286986 h 339284"/>
                <a:gd name="connsiteX2" fmla="*/ 2340484 w 10190302"/>
                <a:gd name="connsiteY2" fmla="*/ 336375 h 339284"/>
                <a:gd name="connsiteX3" fmla="*/ 5270277 w 10190302"/>
                <a:gd name="connsiteY3" fmla="*/ 206553 h 339284"/>
                <a:gd name="connsiteX4" fmla="*/ 7659714 w 10190302"/>
                <a:gd name="connsiteY4" fmla="*/ 1942 h 339284"/>
                <a:gd name="connsiteX5" fmla="*/ 10190302 w 10190302"/>
                <a:gd name="connsiteY5" fmla="*/ 103542 h 339284"/>
                <a:gd name="connsiteX0" fmla="*/ 0 w 10129197"/>
                <a:gd name="connsiteY0" fmla="*/ 85197 h 340405"/>
                <a:gd name="connsiteX1" fmla="*/ 572301 w 10129197"/>
                <a:gd name="connsiteY1" fmla="*/ 286986 h 340405"/>
                <a:gd name="connsiteX2" fmla="*/ 2279379 w 10129197"/>
                <a:gd name="connsiteY2" fmla="*/ 336375 h 340405"/>
                <a:gd name="connsiteX3" fmla="*/ 5209172 w 10129197"/>
                <a:gd name="connsiteY3" fmla="*/ 206553 h 340405"/>
                <a:gd name="connsiteX4" fmla="*/ 7598609 w 10129197"/>
                <a:gd name="connsiteY4" fmla="*/ 1942 h 340405"/>
                <a:gd name="connsiteX5" fmla="*/ 10129197 w 10129197"/>
                <a:gd name="connsiteY5" fmla="*/ 103542 h 340405"/>
                <a:gd name="connsiteX0" fmla="*/ 0 w 10129197"/>
                <a:gd name="connsiteY0" fmla="*/ 85197 h 340405"/>
                <a:gd name="connsiteX1" fmla="*/ 572301 w 10129197"/>
                <a:gd name="connsiteY1" fmla="*/ 286986 h 340405"/>
                <a:gd name="connsiteX2" fmla="*/ 2279379 w 10129197"/>
                <a:gd name="connsiteY2" fmla="*/ 336375 h 340405"/>
                <a:gd name="connsiteX3" fmla="*/ 5209172 w 10129197"/>
                <a:gd name="connsiteY3" fmla="*/ 206553 h 340405"/>
                <a:gd name="connsiteX4" fmla="*/ 7598609 w 10129197"/>
                <a:gd name="connsiteY4" fmla="*/ 1942 h 340405"/>
                <a:gd name="connsiteX5" fmla="*/ 10129197 w 10129197"/>
                <a:gd name="connsiteY5" fmla="*/ 103542 h 340405"/>
                <a:gd name="connsiteX0" fmla="*/ 0 w 10129197"/>
                <a:gd name="connsiteY0" fmla="*/ 85197 h 339169"/>
                <a:gd name="connsiteX1" fmla="*/ 2279379 w 10129197"/>
                <a:gd name="connsiteY1" fmla="*/ 336375 h 339169"/>
                <a:gd name="connsiteX2" fmla="*/ 5209172 w 10129197"/>
                <a:gd name="connsiteY2" fmla="*/ 206553 h 339169"/>
                <a:gd name="connsiteX3" fmla="*/ 7598609 w 10129197"/>
                <a:gd name="connsiteY3" fmla="*/ 1942 h 339169"/>
                <a:gd name="connsiteX4" fmla="*/ 10129197 w 10129197"/>
                <a:gd name="connsiteY4" fmla="*/ 103542 h 339169"/>
                <a:gd name="connsiteX0" fmla="*/ 0 w 10129197"/>
                <a:gd name="connsiteY0" fmla="*/ 85197 h 339169"/>
                <a:gd name="connsiteX1" fmla="*/ 2279379 w 10129197"/>
                <a:gd name="connsiteY1" fmla="*/ 336375 h 339169"/>
                <a:gd name="connsiteX2" fmla="*/ 5209172 w 10129197"/>
                <a:gd name="connsiteY2" fmla="*/ 206553 h 339169"/>
                <a:gd name="connsiteX3" fmla="*/ 7598609 w 10129197"/>
                <a:gd name="connsiteY3" fmla="*/ 1942 h 339169"/>
                <a:gd name="connsiteX4" fmla="*/ 10129197 w 10129197"/>
                <a:gd name="connsiteY4" fmla="*/ 103542 h 339169"/>
                <a:gd name="connsiteX0" fmla="*/ 0 w 10129197"/>
                <a:gd name="connsiteY0" fmla="*/ 118179 h 372151"/>
                <a:gd name="connsiteX1" fmla="*/ 2279379 w 10129197"/>
                <a:gd name="connsiteY1" fmla="*/ 369357 h 372151"/>
                <a:gd name="connsiteX2" fmla="*/ 5209172 w 10129197"/>
                <a:gd name="connsiteY2" fmla="*/ 239535 h 372151"/>
                <a:gd name="connsiteX3" fmla="*/ 7598609 w 10129197"/>
                <a:gd name="connsiteY3" fmla="*/ 34924 h 372151"/>
                <a:gd name="connsiteX4" fmla="*/ 10129197 w 10129197"/>
                <a:gd name="connsiteY4" fmla="*/ 9524 h 372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29197" h="372151">
                  <a:moveTo>
                    <a:pt x="0" y="118179"/>
                  </a:moveTo>
                  <a:cubicBezTo>
                    <a:pt x="245726" y="411808"/>
                    <a:pt x="1411184" y="349131"/>
                    <a:pt x="2279379" y="369357"/>
                  </a:cubicBezTo>
                  <a:cubicBezTo>
                    <a:pt x="3147574" y="389583"/>
                    <a:pt x="4322634" y="295274"/>
                    <a:pt x="5209172" y="239535"/>
                  </a:cubicBezTo>
                  <a:cubicBezTo>
                    <a:pt x="6095710" y="183796"/>
                    <a:pt x="6778605" y="73259"/>
                    <a:pt x="7598609" y="34924"/>
                  </a:cubicBezTo>
                  <a:cubicBezTo>
                    <a:pt x="8418613" y="-3411"/>
                    <a:pt x="10029478" y="-7409"/>
                    <a:pt x="10129197" y="9524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1FB12726-C4DB-43FB-9077-2F510B651ECB}"/>
                </a:ext>
              </a:extLst>
            </p:cNvPr>
            <p:cNvSpPr txBox="1"/>
            <p:nvPr/>
          </p:nvSpPr>
          <p:spPr>
            <a:xfrm>
              <a:off x="8585453" y="260008"/>
              <a:ext cx="387324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dirty="0">
                  <a:latin typeface="Arial Black" panose="020B0A04020102020204" pitchFamily="34" charset="0"/>
                  <a:ea typeface="萝莉体 第二版" panose="02000500000000000000" pitchFamily="2" charset="-122"/>
                  <a:cs typeface="萝莉体 第二版" panose="02000500000000000000" pitchFamily="2" charset="-122"/>
                </a:rPr>
                <a:t>Ｔｈｅ　Ｐａｒｔ　Ｏｎｅ</a:t>
              </a:r>
            </a:p>
          </p:txBody>
        </p:sp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CDE2C3C4-1419-4DE7-AE83-59E2473FA2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0895" y="130347"/>
              <a:ext cx="1335140" cy="963251"/>
            </a:xfrm>
            <a:prstGeom prst="rect">
              <a:avLst/>
            </a:prstGeom>
          </p:spPr>
        </p:pic>
      </p:grpSp>
      <p:pic>
        <p:nvPicPr>
          <p:cNvPr id="8" name="图片 7">
            <a:extLst>
              <a:ext uri="{FF2B5EF4-FFF2-40B4-BE49-F238E27FC236}">
                <a16:creationId xmlns:a16="http://schemas.microsoft.com/office/drawing/2014/main" id="{005EFDF9-A499-45B7-B7AA-39AD0A7791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91608" y="4705405"/>
            <a:ext cx="2462997" cy="215207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C76532E-F74B-4995-82EF-7CFFD97709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6199" y="5614536"/>
            <a:ext cx="969348" cy="951058"/>
          </a:xfrm>
          <a:prstGeom prst="rect">
            <a:avLst/>
          </a:prstGeom>
        </p:spPr>
      </p:pic>
      <p:sp>
        <p:nvSpPr>
          <p:cNvPr id="10" name="Freeform 6">
            <a:extLst>
              <a:ext uri="{FF2B5EF4-FFF2-40B4-BE49-F238E27FC236}">
                <a16:creationId xmlns:a16="http://schemas.microsoft.com/office/drawing/2014/main" id="{E547F750-A964-429B-A80D-DB91EAAFD638}"/>
              </a:ext>
            </a:extLst>
          </p:cNvPr>
          <p:cNvSpPr>
            <a:spLocks noEditPoints="1"/>
          </p:cNvSpPr>
          <p:nvPr/>
        </p:nvSpPr>
        <p:spPr bwMode="auto">
          <a:xfrm flipV="1">
            <a:off x="5672233" y="4225877"/>
            <a:ext cx="1107325" cy="1160756"/>
          </a:xfrm>
          <a:custGeom>
            <a:avLst/>
            <a:gdLst>
              <a:gd name="T0" fmla="*/ 216 w 225"/>
              <a:gd name="T1" fmla="*/ 95 h 235"/>
              <a:gd name="T2" fmla="*/ 189 w 225"/>
              <a:gd name="T3" fmla="*/ 94 h 235"/>
              <a:gd name="T4" fmla="*/ 170 w 225"/>
              <a:gd name="T5" fmla="*/ 94 h 235"/>
              <a:gd name="T6" fmla="*/ 166 w 225"/>
              <a:gd name="T7" fmla="*/ 3 h 235"/>
              <a:gd name="T8" fmla="*/ 159 w 225"/>
              <a:gd name="T9" fmla="*/ 3 h 235"/>
              <a:gd name="T10" fmla="*/ 158 w 225"/>
              <a:gd name="T11" fmla="*/ 7 h 235"/>
              <a:gd name="T12" fmla="*/ 104 w 225"/>
              <a:gd name="T13" fmla="*/ 10 h 235"/>
              <a:gd name="T14" fmla="*/ 73 w 225"/>
              <a:gd name="T15" fmla="*/ 13 h 235"/>
              <a:gd name="T16" fmla="*/ 56 w 225"/>
              <a:gd name="T17" fmla="*/ 16 h 235"/>
              <a:gd name="T18" fmla="*/ 52 w 225"/>
              <a:gd name="T19" fmla="*/ 16 h 235"/>
              <a:gd name="T20" fmla="*/ 50 w 225"/>
              <a:gd name="T21" fmla="*/ 15 h 235"/>
              <a:gd name="T22" fmla="*/ 50 w 225"/>
              <a:gd name="T23" fmla="*/ 15 h 235"/>
              <a:gd name="T24" fmla="*/ 45 w 225"/>
              <a:gd name="T25" fmla="*/ 17 h 235"/>
              <a:gd name="T26" fmla="*/ 45 w 225"/>
              <a:gd name="T27" fmla="*/ 18 h 235"/>
              <a:gd name="T28" fmla="*/ 49 w 225"/>
              <a:gd name="T29" fmla="*/ 24 h 235"/>
              <a:gd name="T30" fmla="*/ 50 w 225"/>
              <a:gd name="T31" fmla="*/ 24 h 235"/>
              <a:gd name="T32" fmla="*/ 51 w 225"/>
              <a:gd name="T33" fmla="*/ 105 h 235"/>
              <a:gd name="T34" fmla="*/ 51 w 225"/>
              <a:gd name="T35" fmla="*/ 107 h 235"/>
              <a:gd name="T36" fmla="*/ 4 w 225"/>
              <a:gd name="T37" fmla="*/ 109 h 235"/>
              <a:gd name="T38" fmla="*/ 2 w 225"/>
              <a:gd name="T39" fmla="*/ 114 h 235"/>
              <a:gd name="T40" fmla="*/ 1 w 225"/>
              <a:gd name="T41" fmla="*/ 114 h 235"/>
              <a:gd name="T42" fmla="*/ 2 w 225"/>
              <a:gd name="T43" fmla="*/ 115 h 235"/>
              <a:gd name="T44" fmla="*/ 0 w 225"/>
              <a:gd name="T45" fmla="*/ 116 h 235"/>
              <a:gd name="T46" fmla="*/ 0 w 225"/>
              <a:gd name="T47" fmla="*/ 116 h 235"/>
              <a:gd name="T48" fmla="*/ 1 w 225"/>
              <a:gd name="T49" fmla="*/ 118 h 235"/>
              <a:gd name="T50" fmla="*/ 19 w 225"/>
              <a:gd name="T51" fmla="*/ 142 h 235"/>
              <a:gd name="T52" fmla="*/ 51 w 225"/>
              <a:gd name="T53" fmla="*/ 183 h 235"/>
              <a:gd name="T54" fmla="*/ 101 w 225"/>
              <a:gd name="T55" fmla="*/ 230 h 235"/>
              <a:gd name="T56" fmla="*/ 101 w 225"/>
              <a:gd name="T57" fmla="*/ 230 h 235"/>
              <a:gd name="T58" fmla="*/ 107 w 225"/>
              <a:gd name="T59" fmla="*/ 232 h 235"/>
              <a:gd name="T60" fmla="*/ 161 w 225"/>
              <a:gd name="T61" fmla="*/ 188 h 235"/>
              <a:gd name="T62" fmla="*/ 219 w 225"/>
              <a:gd name="T63" fmla="*/ 112 h 235"/>
              <a:gd name="T64" fmla="*/ 220 w 225"/>
              <a:gd name="T65" fmla="*/ 108 h 235"/>
              <a:gd name="T66" fmla="*/ 216 w 225"/>
              <a:gd name="T67" fmla="*/ 95 h 235"/>
              <a:gd name="T68" fmla="*/ 143 w 225"/>
              <a:gd name="T69" fmla="*/ 188 h 235"/>
              <a:gd name="T70" fmla="*/ 103 w 225"/>
              <a:gd name="T71" fmla="*/ 224 h 235"/>
              <a:gd name="T72" fmla="*/ 84 w 225"/>
              <a:gd name="T73" fmla="*/ 205 h 235"/>
              <a:gd name="T74" fmla="*/ 54 w 225"/>
              <a:gd name="T75" fmla="*/ 171 h 235"/>
              <a:gd name="T76" fmla="*/ 7 w 225"/>
              <a:gd name="T77" fmla="*/ 117 h 235"/>
              <a:gd name="T78" fmla="*/ 33 w 225"/>
              <a:gd name="T79" fmla="*/ 120 h 235"/>
              <a:gd name="T80" fmla="*/ 58 w 225"/>
              <a:gd name="T81" fmla="*/ 120 h 235"/>
              <a:gd name="T82" fmla="*/ 62 w 225"/>
              <a:gd name="T83" fmla="*/ 110 h 235"/>
              <a:gd name="T84" fmla="*/ 64 w 225"/>
              <a:gd name="T85" fmla="*/ 104 h 235"/>
              <a:gd name="T86" fmla="*/ 58 w 225"/>
              <a:gd name="T87" fmla="*/ 25 h 235"/>
              <a:gd name="T88" fmla="*/ 157 w 225"/>
              <a:gd name="T89" fmla="*/ 19 h 235"/>
              <a:gd name="T90" fmla="*/ 156 w 225"/>
              <a:gd name="T91" fmla="*/ 62 h 235"/>
              <a:gd name="T92" fmla="*/ 159 w 225"/>
              <a:gd name="T93" fmla="*/ 105 h 235"/>
              <a:gd name="T94" fmla="*/ 168 w 225"/>
              <a:gd name="T95" fmla="*/ 107 h 235"/>
              <a:gd name="T96" fmla="*/ 185 w 225"/>
              <a:gd name="T97" fmla="*/ 108 h 235"/>
              <a:gd name="T98" fmla="*/ 206 w 225"/>
              <a:gd name="T99" fmla="*/ 109 h 235"/>
              <a:gd name="T100" fmla="*/ 143 w 225"/>
              <a:gd name="T101" fmla="*/ 188 h 2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225" h="235">
                <a:moveTo>
                  <a:pt x="216" y="95"/>
                </a:moveTo>
                <a:cubicBezTo>
                  <a:pt x="207" y="94"/>
                  <a:pt x="198" y="94"/>
                  <a:pt x="189" y="94"/>
                </a:cubicBezTo>
                <a:cubicBezTo>
                  <a:pt x="183" y="94"/>
                  <a:pt x="177" y="93"/>
                  <a:pt x="170" y="94"/>
                </a:cubicBezTo>
                <a:cubicBezTo>
                  <a:pt x="167" y="64"/>
                  <a:pt x="172" y="33"/>
                  <a:pt x="166" y="3"/>
                </a:cubicBezTo>
                <a:cubicBezTo>
                  <a:pt x="165" y="0"/>
                  <a:pt x="160" y="0"/>
                  <a:pt x="159" y="3"/>
                </a:cubicBezTo>
                <a:cubicBezTo>
                  <a:pt x="159" y="4"/>
                  <a:pt x="159" y="6"/>
                  <a:pt x="158" y="7"/>
                </a:cubicBezTo>
                <a:cubicBezTo>
                  <a:pt x="140" y="6"/>
                  <a:pt x="122" y="8"/>
                  <a:pt x="104" y="10"/>
                </a:cubicBezTo>
                <a:cubicBezTo>
                  <a:pt x="94" y="11"/>
                  <a:pt x="83" y="13"/>
                  <a:pt x="73" y="13"/>
                </a:cubicBezTo>
                <a:cubicBezTo>
                  <a:pt x="71" y="14"/>
                  <a:pt x="62" y="15"/>
                  <a:pt x="56" y="16"/>
                </a:cubicBezTo>
                <a:cubicBezTo>
                  <a:pt x="55" y="15"/>
                  <a:pt x="53" y="15"/>
                  <a:pt x="52" y="16"/>
                </a:cubicBezTo>
                <a:cubicBezTo>
                  <a:pt x="51" y="16"/>
                  <a:pt x="50" y="15"/>
                  <a:pt x="50" y="15"/>
                </a:cubicBezTo>
                <a:cubicBezTo>
                  <a:pt x="50" y="15"/>
                  <a:pt x="50" y="15"/>
                  <a:pt x="50" y="15"/>
                </a:cubicBezTo>
                <a:cubicBezTo>
                  <a:pt x="48" y="14"/>
                  <a:pt x="46" y="15"/>
                  <a:pt x="45" y="17"/>
                </a:cubicBezTo>
                <a:cubicBezTo>
                  <a:pt x="45" y="18"/>
                  <a:pt x="45" y="18"/>
                  <a:pt x="45" y="18"/>
                </a:cubicBezTo>
                <a:cubicBezTo>
                  <a:pt x="44" y="21"/>
                  <a:pt x="46" y="24"/>
                  <a:pt x="49" y="24"/>
                </a:cubicBezTo>
                <a:cubicBezTo>
                  <a:pt x="49" y="24"/>
                  <a:pt x="50" y="24"/>
                  <a:pt x="50" y="24"/>
                </a:cubicBezTo>
                <a:cubicBezTo>
                  <a:pt x="47" y="50"/>
                  <a:pt x="51" y="79"/>
                  <a:pt x="51" y="105"/>
                </a:cubicBezTo>
                <a:cubicBezTo>
                  <a:pt x="51" y="106"/>
                  <a:pt x="51" y="106"/>
                  <a:pt x="51" y="107"/>
                </a:cubicBezTo>
                <a:cubicBezTo>
                  <a:pt x="36" y="110"/>
                  <a:pt x="18" y="98"/>
                  <a:pt x="4" y="109"/>
                </a:cubicBezTo>
                <a:cubicBezTo>
                  <a:pt x="2" y="110"/>
                  <a:pt x="2" y="112"/>
                  <a:pt x="2" y="114"/>
                </a:cubicBezTo>
                <a:cubicBezTo>
                  <a:pt x="2" y="114"/>
                  <a:pt x="2" y="114"/>
                  <a:pt x="1" y="114"/>
                </a:cubicBezTo>
                <a:cubicBezTo>
                  <a:pt x="1" y="115"/>
                  <a:pt x="2" y="115"/>
                  <a:pt x="2" y="115"/>
                </a:cubicBezTo>
                <a:cubicBezTo>
                  <a:pt x="1" y="114"/>
                  <a:pt x="0" y="115"/>
                  <a:pt x="0" y="116"/>
                </a:cubicBezTo>
                <a:cubicBezTo>
                  <a:pt x="0" y="116"/>
                  <a:pt x="0" y="116"/>
                  <a:pt x="0" y="116"/>
                </a:cubicBezTo>
                <a:cubicBezTo>
                  <a:pt x="0" y="117"/>
                  <a:pt x="1" y="118"/>
                  <a:pt x="1" y="118"/>
                </a:cubicBezTo>
                <a:cubicBezTo>
                  <a:pt x="2" y="118"/>
                  <a:pt x="17" y="140"/>
                  <a:pt x="19" y="142"/>
                </a:cubicBezTo>
                <a:cubicBezTo>
                  <a:pt x="30" y="155"/>
                  <a:pt x="41" y="168"/>
                  <a:pt x="51" y="183"/>
                </a:cubicBezTo>
                <a:cubicBezTo>
                  <a:pt x="63" y="200"/>
                  <a:pt x="81" y="222"/>
                  <a:pt x="101" y="230"/>
                </a:cubicBezTo>
                <a:cubicBezTo>
                  <a:pt x="101" y="230"/>
                  <a:pt x="101" y="230"/>
                  <a:pt x="101" y="230"/>
                </a:cubicBezTo>
                <a:cubicBezTo>
                  <a:pt x="99" y="234"/>
                  <a:pt x="105" y="235"/>
                  <a:pt x="107" y="232"/>
                </a:cubicBezTo>
                <a:cubicBezTo>
                  <a:pt x="120" y="214"/>
                  <a:pt x="145" y="204"/>
                  <a:pt x="161" y="188"/>
                </a:cubicBezTo>
                <a:cubicBezTo>
                  <a:pt x="183" y="165"/>
                  <a:pt x="203" y="139"/>
                  <a:pt x="219" y="112"/>
                </a:cubicBezTo>
                <a:cubicBezTo>
                  <a:pt x="220" y="110"/>
                  <a:pt x="220" y="109"/>
                  <a:pt x="220" y="108"/>
                </a:cubicBezTo>
                <a:cubicBezTo>
                  <a:pt x="225" y="104"/>
                  <a:pt x="223" y="95"/>
                  <a:pt x="216" y="95"/>
                </a:cubicBezTo>
                <a:close/>
                <a:moveTo>
                  <a:pt x="143" y="188"/>
                </a:moveTo>
                <a:cubicBezTo>
                  <a:pt x="130" y="201"/>
                  <a:pt x="112" y="209"/>
                  <a:pt x="103" y="224"/>
                </a:cubicBezTo>
                <a:cubicBezTo>
                  <a:pt x="98" y="216"/>
                  <a:pt x="91" y="211"/>
                  <a:pt x="84" y="205"/>
                </a:cubicBezTo>
                <a:cubicBezTo>
                  <a:pt x="73" y="194"/>
                  <a:pt x="64" y="183"/>
                  <a:pt x="54" y="171"/>
                </a:cubicBezTo>
                <a:cubicBezTo>
                  <a:pt x="40" y="152"/>
                  <a:pt x="25" y="131"/>
                  <a:pt x="7" y="117"/>
                </a:cubicBezTo>
                <a:cubicBezTo>
                  <a:pt x="16" y="118"/>
                  <a:pt x="25" y="118"/>
                  <a:pt x="33" y="120"/>
                </a:cubicBezTo>
                <a:cubicBezTo>
                  <a:pt x="41" y="121"/>
                  <a:pt x="50" y="123"/>
                  <a:pt x="58" y="120"/>
                </a:cubicBezTo>
                <a:cubicBezTo>
                  <a:pt x="63" y="118"/>
                  <a:pt x="64" y="113"/>
                  <a:pt x="62" y="110"/>
                </a:cubicBezTo>
                <a:cubicBezTo>
                  <a:pt x="64" y="108"/>
                  <a:pt x="65" y="106"/>
                  <a:pt x="64" y="104"/>
                </a:cubicBezTo>
                <a:cubicBezTo>
                  <a:pt x="64" y="78"/>
                  <a:pt x="63" y="50"/>
                  <a:pt x="58" y="25"/>
                </a:cubicBezTo>
                <a:cubicBezTo>
                  <a:pt x="90" y="27"/>
                  <a:pt x="125" y="21"/>
                  <a:pt x="157" y="19"/>
                </a:cubicBezTo>
                <a:cubicBezTo>
                  <a:pt x="155" y="33"/>
                  <a:pt x="156" y="48"/>
                  <a:pt x="156" y="62"/>
                </a:cubicBezTo>
                <a:cubicBezTo>
                  <a:pt x="155" y="75"/>
                  <a:pt x="152" y="93"/>
                  <a:pt x="159" y="105"/>
                </a:cubicBezTo>
                <a:cubicBezTo>
                  <a:pt x="161" y="109"/>
                  <a:pt x="166" y="109"/>
                  <a:pt x="168" y="107"/>
                </a:cubicBezTo>
                <a:cubicBezTo>
                  <a:pt x="174" y="108"/>
                  <a:pt x="180" y="108"/>
                  <a:pt x="185" y="108"/>
                </a:cubicBezTo>
                <a:cubicBezTo>
                  <a:pt x="192" y="108"/>
                  <a:pt x="199" y="109"/>
                  <a:pt x="206" y="109"/>
                </a:cubicBezTo>
                <a:cubicBezTo>
                  <a:pt x="187" y="137"/>
                  <a:pt x="166" y="164"/>
                  <a:pt x="143" y="188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1" name="Freeform 14">
            <a:extLst>
              <a:ext uri="{FF2B5EF4-FFF2-40B4-BE49-F238E27FC236}">
                <a16:creationId xmlns:a16="http://schemas.microsoft.com/office/drawing/2014/main" id="{2E5259CA-B981-4F90-93CE-4BB045C943E9}"/>
              </a:ext>
            </a:extLst>
          </p:cNvPr>
          <p:cNvSpPr>
            <a:spLocks/>
          </p:cNvSpPr>
          <p:nvPr/>
        </p:nvSpPr>
        <p:spPr bwMode="auto">
          <a:xfrm rot="891677">
            <a:off x="7929257" y="3572151"/>
            <a:ext cx="626440" cy="267159"/>
          </a:xfrm>
          <a:custGeom>
            <a:avLst/>
            <a:gdLst>
              <a:gd name="T0" fmla="*/ 126 w 127"/>
              <a:gd name="T1" fmla="*/ 12 h 54"/>
              <a:gd name="T2" fmla="*/ 82 w 127"/>
              <a:gd name="T3" fmla="*/ 14 h 54"/>
              <a:gd name="T4" fmla="*/ 23 w 127"/>
              <a:gd name="T5" fmla="*/ 30 h 54"/>
              <a:gd name="T6" fmla="*/ 28 w 127"/>
              <a:gd name="T7" fmla="*/ 16 h 54"/>
              <a:gd name="T8" fmla="*/ 23 w 127"/>
              <a:gd name="T9" fmla="*/ 13 h 54"/>
              <a:gd name="T10" fmla="*/ 3 w 127"/>
              <a:gd name="T11" fmla="*/ 36 h 54"/>
              <a:gd name="T12" fmla="*/ 8 w 127"/>
              <a:gd name="T13" fmla="*/ 48 h 54"/>
              <a:gd name="T14" fmla="*/ 42 w 127"/>
              <a:gd name="T15" fmla="*/ 53 h 54"/>
              <a:gd name="T16" fmla="*/ 47 w 127"/>
              <a:gd name="T17" fmla="*/ 40 h 54"/>
              <a:gd name="T18" fmla="*/ 44 w 127"/>
              <a:gd name="T19" fmla="*/ 39 h 54"/>
              <a:gd name="T20" fmla="*/ 70 w 127"/>
              <a:gd name="T21" fmla="*/ 30 h 54"/>
              <a:gd name="T22" fmla="*/ 125 w 127"/>
              <a:gd name="T23" fmla="*/ 16 h 54"/>
              <a:gd name="T24" fmla="*/ 126 w 127"/>
              <a:gd name="T25" fmla="*/ 12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27" h="54">
                <a:moveTo>
                  <a:pt x="126" y="12"/>
                </a:moveTo>
                <a:cubicBezTo>
                  <a:pt x="119" y="0"/>
                  <a:pt x="92" y="11"/>
                  <a:pt x="82" y="14"/>
                </a:cubicBezTo>
                <a:cubicBezTo>
                  <a:pt x="64" y="19"/>
                  <a:pt x="42" y="29"/>
                  <a:pt x="23" y="30"/>
                </a:cubicBezTo>
                <a:cubicBezTo>
                  <a:pt x="25" y="25"/>
                  <a:pt x="27" y="21"/>
                  <a:pt x="28" y="16"/>
                </a:cubicBezTo>
                <a:cubicBezTo>
                  <a:pt x="29" y="13"/>
                  <a:pt x="26" y="11"/>
                  <a:pt x="23" y="13"/>
                </a:cubicBezTo>
                <a:cubicBezTo>
                  <a:pt x="14" y="18"/>
                  <a:pt x="10" y="28"/>
                  <a:pt x="3" y="36"/>
                </a:cubicBezTo>
                <a:cubicBezTo>
                  <a:pt x="0" y="41"/>
                  <a:pt x="2" y="47"/>
                  <a:pt x="8" y="48"/>
                </a:cubicBezTo>
                <a:cubicBezTo>
                  <a:pt x="20" y="48"/>
                  <a:pt x="30" y="50"/>
                  <a:pt x="42" y="53"/>
                </a:cubicBezTo>
                <a:cubicBezTo>
                  <a:pt x="49" y="54"/>
                  <a:pt x="54" y="44"/>
                  <a:pt x="47" y="40"/>
                </a:cubicBezTo>
                <a:cubicBezTo>
                  <a:pt x="46" y="40"/>
                  <a:pt x="45" y="39"/>
                  <a:pt x="44" y="39"/>
                </a:cubicBezTo>
                <a:cubicBezTo>
                  <a:pt x="53" y="36"/>
                  <a:pt x="62" y="32"/>
                  <a:pt x="70" y="30"/>
                </a:cubicBezTo>
                <a:cubicBezTo>
                  <a:pt x="89" y="25"/>
                  <a:pt x="107" y="20"/>
                  <a:pt x="125" y="16"/>
                </a:cubicBezTo>
                <a:cubicBezTo>
                  <a:pt x="126" y="15"/>
                  <a:pt x="127" y="14"/>
                  <a:pt x="126" y="12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2" name="Freeform 15">
            <a:extLst>
              <a:ext uri="{FF2B5EF4-FFF2-40B4-BE49-F238E27FC236}">
                <a16:creationId xmlns:a16="http://schemas.microsoft.com/office/drawing/2014/main" id="{85F7E4DF-C517-4EB7-A459-F65C3867CC70}"/>
              </a:ext>
            </a:extLst>
          </p:cNvPr>
          <p:cNvSpPr>
            <a:spLocks/>
          </p:cNvSpPr>
          <p:nvPr/>
        </p:nvSpPr>
        <p:spPr bwMode="auto">
          <a:xfrm rot="891677">
            <a:off x="7614195" y="2890437"/>
            <a:ext cx="567481" cy="440351"/>
          </a:xfrm>
          <a:custGeom>
            <a:avLst/>
            <a:gdLst>
              <a:gd name="T0" fmla="*/ 113 w 115"/>
              <a:gd name="T1" fmla="*/ 1 h 89"/>
              <a:gd name="T2" fmla="*/ 59 w 115"/>
              <a:gd name="T3" fmla="*/ 31 h 89"/>
              <a:gd name="T4" fmla="*/ 14 w 115"/>
              <a:gd name="T5" fmla="*/ 64 h 89"/>
              <a:gd name="T6" fmla="*/ 18 w 115"/>
              <a:gd name="T7" fmla="*/ 52 h 89"/>
              <a:gd name="T8" fmla="*/ 17 w 115"/>
              <a:gd name="T9" fmla="*/ 48 h 89"/>
              <a:gd name="T10" fmla="*/ 1 w 115"/>
              <a:gd name="T11" fmla="*/ 81 h 89"/>
              <a:gd name="T12" fmla="*/ 8 w 115"/>
              <a:gd name="T13" fmla="*/ 88 h 89"/>
              <a:gd name="T14" fmla="*/ 39 w 115"/>
              <a:gd name="T15" fmla="*/ 74 h 89"/>
              <a:gd name="T16" fmla="*/ 33 w 115"/>
              <a:gd name="T17" fmla="*/ 67 h 89"/>
              <a:gd name="T18" fmla="*/ 65 w 115"/>
              <a:gd name="T19" fmla="*/ 42 h 89"/>
              <a:gd name="T20" fmla="*/ 114 w 115"/>
              <a:gd name="T21" fmla="*/ 3 h 89"/>
              <a:gd name="T22" fmla="*/ 113 w 115"/>
              <a:gd name="T23" fmla="*/ 1 h 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15" h="89">
                <a:moveTo>
                  <a:pt x="113" y="1"/>
                </a:moveTo>
                <a:cubicBezTo>
                  <a:pt x="91" y="5"/>
                  <a:pt x="77" y="21"/>
                  <a:pt x="59" y="31"/>
                </a:cubicBezTo>
                <a:cubicBezTo>
                  <a:pt x="44" y="40"/>
                  <a:pt x="26" y="51"/>
                  <a:pt x="14" y="64"/>
                </a:cubicBezTo>
                <a:cubicBezTo>
                  <a:pt x="15" y="60"/>
                  <a:pt x="15" y="54"/>
                  <a:pt x="18" y="52"/>
                </a:cubicBezTo>
                <a:cubicBezTo>
                  <a:pt x="20" y="50"/>
                  <a:pt x="18" y="48"/>
                  <a:pt x="17" y="48"/>
                </a:cubicBezTo>
                <a:cubicBezTo>
                  <a:pt x="2" y="47"/>
                  <a:pt x="3" y="72"/>
                  <a:pt x="1" y="81"/>
                </a:cubicBezTo>
                <a:cubicBezTo>
                  <a:pt x="0" y="86"/>
                  <a:pt x="4" y="89"/>
                  <a:pt x="8" y="88"/>
                </a:cubicBezTo>
                <a:cubicBezTo>
                  <a:pt x="18" y="86"/>
                  <a:pt x="35" y="86"/>
                  <a:pt x="39" y="74"/>
                </a:cubicBezTo>
                <a:cubicBezTo>
                  <a:pt x="41" y="70"/>
                  <a:pt x="37" y="67"/>
                  <a:pt x="33" y="67"/>
                </a:cubicBezTo>
                <a:cubicBezTo>
                  <a:pt x="44" y="59"/>
                  <a:pt x="54" y="50"/>
                  <a:pt x="65" y="42"/>
                </a:cubicBezTo>
                <a:cubicBezTo>
                  <a:pt x="83" y="31"/>
                  <a:pt x="97" y="16"/>
                  <a:pt x="114" y="3"/>
                </a:cubicBezTo>
                <a:cubicBezTo>
                  <a:pt x="115" y="2"/>
                  <a:pt x="114" y="0"/>
                  <a:pt x="113" y="1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7" name="Freeform 20">
            <a:extLst>
              <a:ext uri="{FF2B5EF4-FFF2-40B4-BE49-F238E27FC236}">
                <a16:creationId xmlns:a16="http://schemas.microsoft.com/office/drawing/2014/main" id="{190FAED0-D35E-4D6E-8B5F-2FF668CE6AD7}"/>
              </a:ext>
            </a:extLst>
          </p:cNvPr>
          <p:cNvSpPr>
            <a:spLocks/>
          </p:cNvSpPr>
          <p:nvPr/>
        </p:nvSpPr>
        <p:spPr bwMode="auto">
          <a:xfrm rot="20693501">
            <a:off x="4011703" y="2919129"/>
            <a:ext cx="423768" cy="554584"/>
          </a:xfrm>
          <a:custGeom>
            <a:avLst/>
            <a:gdLst>
              <a:gd name="T0" fmla="*/ 77 w 86"/>
              <a:gd name="T1" fmla="*/ 75 h 112"/>
              <a:gd name="T2" fmla="*/ 75 w 86"/>
              <a:gd name="T3" fmla="*/ 69 h 112"/>
              <a:gd name="T4" fmla="*/ 64 w 86"/>
              <a:gd name="T5" fmla="*/ 74 h 112"/>
              <a:gd name="T6" fmla="*/ 64 w 86"/>
              <a:gd name="T7" fmla="*/ 75 h 112"/>
              <a:gd name="T8" fmla="*/ 47 w 86"/>
              <a:gd name="T9" fmla="*/ 56 h 112"/>
              <a:gd name="T10" fmla="*/ 4 w 86"/>
              <a:gd name="T11" fmla="*/ 2 h 112"/>
              <a:gd name="T12" fmla="*/ 1 w 86"/>
              <a:gd name="T13" fmla="*/ 4 h 112"/>
              <a:gd name="T14" fmla="*/ 31 w 86"/>
              <a:gd name="T15" fmla="*/ 54 h 112"/>
              <a:gd name="T16" fmla="*/ 65 w 86"/>
              <a:gd name="T17" fmla="*/ 96 h 112"/>
              <a:gd name="T18" fmla="*/ 58 w 86"/>
              <a:gd name="T19" fmla="*/ 94 h 112"/>
              <a:gd name="T20" fmla="*/ 42 w 86"/>
              <a:gd name="T21" fmla="*/ 92 h 112"/>
              <a:gd name="T22" fmla="*/ 41 w 86"/>
              <a:gd name="T23" fmla="*/ 100 h 112"/>
              <a:gd name="T24" fmla="*/ 77 w 86"/>
              <a:gd name="T25" fmla="*/ 103 h 112"/>
              <a:gd name="T26" fmla="*/ 77 w 86"/>
              <a:gd name="T27" fmla="*/ 75 h 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86" h="112">
                <a:moveTo>
                  <a:pt x="77" y="75"/>
                </a:moveTo>
                <a:cubicBezTo>
                  <a:pt x="77" y="73"/>
                  <a:pt x="76" y="71"/>
                  <a:pt x="75" y="69"/>
                </a:cubicBezTo>
                <a:cubicBezTo>
                  <a:pt x="72" y="62"/>
                  <a:pt x="62" y="67"/>
                  <a:pt x="64" y="74"/>
                </a:cubicBezTo>
                <a:cubicBezTo>
                  <a:pt x="64" y="74"/>
                  <a:pt x="64" y="74"/>
                  <a:pt x="64" y="75"/>
                </a:cubicBezTo>
                <a:cubicBezTo>
                  <a:pt x="59" y="68"/>
                  <a:pt x="53" y="62"/>
                  <a:pt x="47" y="56"/>
                </a:cubicBezTo>
                <a:cubicBezTo>
                  <a:pt x="32" y="39"/>
                  <a:pt x="22" y="17"/>
                  <a:pt x="4" y="2"/>
                </a:cubicBezTo>
                <a:cubicBezTo>
                  <a:pt x="3" y="0"/>
                  <a:pt x="0" y="2"/>
                  <a:pt x="1" y="4"/>
                </a:cubicBezTo>
                <a:cubicBezTo>
                  <a:pt x="6" y="22"/>
                  <a:pt x="20" y="39"/>
                  <a:pt x="31" y="54"/>
                </a:cubicBezTo>
                <a:cubicBezTo>
                  <a:pt x="41" y="68"/>
                  <a:pt x="53" y="83"/>
                  <a:pt x="65" y="96"/>
                </a:cubicBezTo>
                <a:cubicBezTo>
                  <a:pt x="62" y="96"/>
                  <a:pt x="59" y="94"/>
                  <a:pt x="58" y="94"/>
                </a:cubicBezTo>
                <a:cubicBezTo>
                  <a:pt x="53" y="93"/>
                  <a:pt x="48" y="91"/>
                  <a:pt x="42" y="92"/>
                </a:cubicBezTo>
                <a:cubicBezTo>
                  <a:pt x="38" y="93"/>
                  <a:pt x="37" y="99"/>
                  <a:pt x="41" y="100"/>
                </a:cubicBezTo>
                <a:cubicBezTo>
                  <a:pt x="52" y="102"/>
                  <a:pt x="67" y="112"/>
                  <a:pt x="77" y="103"/>
                </a:cubicBezTo>
                <a:cubicBezTo>
                  <a:pt x="86" y="96"/>
                  <a:pt x="79" y="84"/>
                  <a:pt x="77" y="75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8" name="Freeform 21">
            <a:extLst>
              <a:ext uri="{FF2B5EF4-FFF2-40B4-BE49-F238E27FC236}">
                <a16:creationId xmlns:a16="http://schemas.microsoft.com/office/drawing/2014/main" id="{0AB62E22-CEB7-444A-B6D9-DBE436790482}"/>
              </a:ext>
            </a:extLst>
          </p:cNvPr>
          <p:cNvSpPr>
            <a:spLocks/>
          </p:cNvSpPr>
          <p:nvPr/>
        </p:nvSpPr>
        <p:spPr bwMode="auto">
          <a:xfrm rot="20693501">
            <a:off x="3549242" y="3740871"/>
            <a:ext cx="615385" cy="202672"/>
          </a:xfrm>
          <a:custGeom>
            <a:avLst/>
            <a:gdLst>
              <a:gd name="T0" fmla="*/ 121 w 125"/>
              <a:gd name="T1" fmla="*/ 20 h 41"/>
              <a:gd name="T2" fmla="*/ 108 w 125"/>
              <a:gd name="T3" fmla="*/ 5 h 41"/>
              <a:gd name="T4" fmla="*/ 95 w 125"/>
              <a:gd name="T5" fmla="*/ 9 h 41"/>
              <a:gd name="T6" fmla="*/ 101 w 125"/>
              <a:gd name="T7" fmla="*/ 22 h 41"/>
              <a:gd name="T8" fmla="*/ 54 w 125"/>
              <a:gd name="T9" fmla="*/ 15 h 41"/>
              <a:gd name="T10" fmla="*/ 6 w 125"/>
              <a:gd name="T11" fmla="*/ 3 h 41"/>
              <a:gd name="T12" fmla="*/ 2 w 125"/>
              <a:gd name="T13" fmla="*/ 7 h 41"/>
              <a:gd name="T14" fmla="*/ 46 w 125"/>
              <a:gd name="T15" fmla="*/ 24 h 41"/>
              <a:gd name="T16" fmla="*/ 93 w 125"/>
              <a:gd name="T17" fmla="*/ 34 h 41"/>
              <a:gd name="T18" fmla="*/ 90 w 125"/>
              <a:gd name="T19" fmla="*/ 36 h 41"/>
              <a:gd name="T20" fmla="*/ 93 w 125"/>
              <a:gd name="T21" fmla="*/ 41 h 41"/>
              <a:gd name="T22" fmla="*/ 120 w 125"/>
              <a:gd name="T23" fmla="*/ 33 h 41"/>
              <a:gd name="T24" fmla="*/ 122 w 125"/>
              <a:gd name="T25" fmla="*/ 31 h 41"/>
              <a:gd name="T26" fmla="*/ 122 w 125"/>
              <a:gd name="T27" fmla="*/ 31 h 41"/>
              <a:gd name="T28" fmla="*/ 121 w 125"/>
              <a:gd name="T29" fmla="*/ 20 h 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25" h="41">
                <a:moveTo>
                  <a:pt x="121" y="20"/>
                </a:moveTo>
                <a:cubicBezTo>
                  <a:pt x="115" y="16"/>
                  <a:pt x="112" y="12"/>
                  <a:pt x="108" y="5"/>
                </a:cubicBezTo>
                <a:cubicBezTo>
                  <a:pt x="104" y="0"/>
                  <a:pt x="95" y="2"/>
                  <a:pt x="95" y="9"/>
                </a:cubicBezTo>
                <a:cubicBezTo>
                  <a:pt x="95" y="14"/>
                  <a:pt x="98" y="18"/>
                  <a:pt x="101" y="22"/>
                </a:cubicBezTo>
                <a:cubicBezTo>
                  <a:pt x="85" y="22"/>
                  <a:pt x="70" y="18"/>
                  <a:pt x="54" y="15"/>
                </a:cubicBezTo>
                <a:cubicBezTo>
                  <a:pt x="37" y="12"/>
                  <a:pt x="21" y="10"/>
                  <a:pt x="6" y="3"/>
                </a:cubicBezTo>
                <a:cubicBezTo>
                  <a:pt x="3" y="2"/>
                  <a:pt x="0" y="5"/>
                  <a:pt x="2" y="7"/>
                </a:cubicBezTo>
                <a:cubicBezTo>
                  <a:pt x="13" y="19"/>
                  <a:pt x="31" y="21"/>
                  <a:pt x="46" y="24"/>
                </a:cubicBezTo>
                <a:cubicBezTo>
                  <a:pt x="62" y="27"/>
                  <a:pt x="77" y="31"/>
                  <a:pt x="93" y="34"/>
                </a:cubicBezTo>
                <a:cubicBezTo>
                  <a:pt x="92" y="34"/>
                  <a:pt x="91" y="35"/>
                  <a:pt x="90" y="36"/>
                </a:cubicBezTo>
                <a:cubicBezTo>
                  <a:pt x="87" y="38"/>
                  <a:pt x="90" y="41"/>
                  <a:pt x="93" y="41"/>
                </a:cubicBezTo>
                <a:cubicBezTo>
                  <a:pt x="101" y="40"/>
                  <a:pt x="112" y="39"/>
                  <a:pt x="120" y="33"/>
                </a:cubicBezTo>
                <a:cubicBezTo>
                  <a:pt x="121" y="33"/>
                  <a:pt x="122" y="32"/>
                  <a:pt x="122" y="31"/>
                </a:cubicBezTo>
                <a:cubicBezTo>
                  <a:pt x="122" y="31"/>
                  <a:pt x="122" y="31"/>
                  <a:pt x="122" y="31"/>
                </a:cubicBezTo>
                <a:cubicBezTo>
                  <a:pt x="125" y="28"/>
                  <a:pt x="125" y="22"/>
                  <a:pt x="121" y="2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1C619C24-7F6A-4678-A04C-C11C59D611D3}"/>
              </a:ext>
            </a:extLst>
          </p:cNvPr>
          <p:cNvSpPr/>
          <p:nvPr/>
        </p:nvSpPr>
        <p:spPr>
          <a:xfrm>
            <a:off x="467246" y="3664175"/>
            <a:ext cx="2911429" cy="3366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ct val="150000"/>
              </a:lnSpc>
            </a:pPr>
            <a:r>
              <a:rPr lang="zh-CN" altLang="en-US" sz="1200" dirty="0">
                <a:solidFill>
                  <a:srgbClr val="000000">
                    <a:lumMod val="65000"/>
                    <a:lumOff val="35000"/>
                  </a:srgbClr>
                </a:solidFill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  <a:sym typeface="+mn-lt"/>
              </a:rPr>
              <a:t>云数据库</a:t>
            </a:r>
            <a:r>
              <a:rPr lang="en-US" altLang="zh-CN" sz="1200" dirty="0">
                <a:solidFill>
                  <a:srgbClr val="000000">
                    <a:lumMod val="65000"/>
                    <a:lumOff val="35000"/>
                  </a:srgbClr>
                </a:solidFill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  <a:sym typeface="+mn-lt"/>
              </a:rPr>
              <a:t>MySQL</a:t>
            </a:r>
            <a:endParaRPr lang="zh-CN" altLang="en-US" sz="1200" dirty="0">
              <a:solidFill>
                <a:srgbClr val="000000">
                  <a:lumMod val="65000"/>
                  <a:lumOff val="35000"/>
                </a:srgbClr>
              </a:solidFill>
              <a:latin typeface="萝莉体 第二版" panose="02000500000000000000" pitchFamily="2" charset="-122"/>
              <a:ea typeface="萝莉体 第二版" panose="02000500000000000000" pitchFamily="2" charset="-122"/>
              <a:cs typeface="萝莉体 第二版" panose="02000500000000000000" pitchFamily="2" charset="-122"/>
              <a:sym typeface="+mn-lt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31C534BD-839C-495C-BC00-FD38EACB8C61}"/>
              </a:ext>
            </a:extLst>
          </p:cNvPr>
          <p:cNvSpPr/>
          <p:nvPr/>
        </p:nvSpPr>
        <p:spPr>
          <a:xfrm>
            <a:off x="898465" y="2688995"/>
            <a:ext cx="2911429" cy="3366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ct val="150000"/>
              </a:lnSpc>
            </a:pPr>
            <a:r>
              <a:rPr lang="zh-CN" altLang="en-US" sz="1200" dirty="0">
                <a:solidFill>
                  <a:srgbClr val="000000">
                    <a:lumMod val="65000"/>
                    <a:lumOff val="35000"/>
                  </a:srgbClr>
                </a:solidFill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  <a:sym typeface="+mn-lt"/>
              </a:rPr>
              <a:t>云应用服务器，</a:t>
            </a:r>
            <a:r>
              <a:rPr lang="en-US" altLang="zh-CN" sz="1200" dirty="0">
                <a:solidFill>
                  <a:srgbClr val="000000">
                    <a:lumMod val="65000"/>
                    <a:lumOff val="35000"/>
                  </a:srgbClr>
                </a:solidFill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  <a:sym typeface="+mn-lt"/>
              </a:rPr>
              <a:t>Ubuntu</a:t>
            </a:r>
            <a:r>
              <a:rPr lang="zh-CN" altLang="en-US" sz="1200" dirty="0">
                <a:solidFill>
                  <a:srgbClr val="000000">
                    <a:lumMod val="65000"/>
                    <a:lumOff val="35000"/>
                  </a:srgbClr>
                </a:solidFill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  <a:sym typeface="+mn-lt"/>
              </a:rPr>
              <a:t> </a:t>
            </a:r>
            <a:r>
              <a:rPr lang="en-US" altLang="zh-CN" sz="1200" dirty="0">
                <a:solidFill>
                  <a:srgbClr val="000000">
                    <a:lumMod val="65000"/>
                    <a:lumOff val="35000"/>
                  </a:srgbClr>
                </a:solidFill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  <a:sym typeface="+mn-lt"/>
              </a:rPr>
              <a:t>18.04</a:t>
            </a:r>
            <a:endParaRPr lang="zh-CN" altLang="en-US" sz="1200" dirty="0">
              <a:solidFill>
                <a:srgbClr val="000000">
                  <a:lumMod val="65000"/>
                  <a:lumOff val="35000"/>
                </a:srgbClr>
              </a:solidFill>
              <a:latin typeface="萝莉体 第二版" panose="02000500000000000000" pitchFamily="2" charset="-122"/>
              <a:ea typeface="萝莉体 第二版" panose="02000500000000000000" pitchFamily="2" charset="-122"/>
              <a:cs typeface="萝莉体 第二版" panose="02000500000000000000" pitchFamily="2" charset="-122"/>
              <a:sym typeface="+mn-lt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97B4EB2E-B86A-46C3-B451-B1A2A3D36134}"/>
              </a:ext>
            </a:extLst>
          </p:cNvPr>
          <p:cNvSpPr/>
          <p:nvPr/>
        </p:nvSpPr>
        <p:spPr>
          <a:xfrm>
            <a:off x="8235893" y="2711448"/>
            <a:ext cx="2911429" cy="3366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zh-CN" sz="1200" dirty="0">
                <a:solidFill>
                  <a:srgbClr val="000000">
                    <a:lumMod val="65000"/>
                    <a:lumOff val="35000"/>
                  </a:srgbClr>
                </a:solidFill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  <a:sym typeface="+mn-lt"/>
              </a:rPr>
              <a:t>OSS</a:t>
            </a:r>
            <a:r>
              <a:rPr lang="zh-CN" altLang="en-US" sz="1200" dirty="0">
                <a:solidFill>
                  <a:srgbClr val="000000">
                    <a:lumMod val="65000"/>
                    <a:lumOff val="35000"/>
                  </a:srgbClr>
                </a:solidFill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  <a:sym typeface="+mn-lt"/>
              </a:rPr>
              <a:t>对象存储服务</a:t>
            </a: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0CE97185-4F04-417A-B102-CE4BCF65ECDF}"/>
              </a:ext>
            </a:extLst>
          </p:cNvPr>
          <p:cNvSpPr/>
          <p:nvPr/>
        </p:nvSpPr>
        <p:spPr>
          <a:xfrm>
            <a:off x="8735779" y="3592011"/>
            <a:ext cx="2911429" cy="3366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en-US" sz="1200" dirty="0">
                <a:solidFill>
                  <a:srgbClr val="000000">
                    <a:lumMod val="65000"/>
                    <a:lumOff val="35000"/>
                  </a:srgbClr>
                </a:solidFill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  <a:sym typeface="+mn-lt"/>
              </a:rPr>
              <a:t>域名与通信短信服务</a:t>
            </a:r>
          </a:p>
        </p:txBody>
      </p: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623B61E4-83B3-483E-96F0-5B6AFF9D18BF}"/>
              </a:ext>
            </a:extLst>
          </p:cNvPr>
          <p:cNvGrpSpPr/>
          <p:nvPr/>
        </p:nvGrpSpPr>
        <p:grpSpPr>
          <a:xfrm>
            <a:off x="4500422" y="2613716"/>
            <a:ext cx="3397514" cy="1556888"/>
            <a:chOff x="4500422" y="2613716"/>
            <a:chExt cx="3397514" cy="1556888"/>
          </a:xfrm>
        </p:grpSpPr>
        <p:sp>
          <p:nvSpPr>
            <p:cNvPr id="7" name="Freeform 5">
              <a:extLst>
                <a:ext uri="{FF2B5EF4-FFF2-40B4-BE49-F238E27FC236}">
                  <a16:creationId xmlns:a16="http://schemas.microsoft.com/office/drawing/2014/main" id="{9E97C390-4984-465A-A358-77D671BC97A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00422" y="2613716"/>
              <a:ext cx="3397514" cy="1556888"/>
            </a:xfrm>
            <a:custGeom>
              <a:avLst/>
              <a:gdLst>
                <a:gd name="T0" fmla="*/ 620 w 690"/>
                <a:gd name="T1" fmla="*/ 126 h 315"/>
                <a:gd name="T2" fmla="*/ 584 w 690"/>
                <a:gd name="T3" fmla="*/ 112 h 315"/>
                <a:gd name="T4" fmla="*/ 558 w 690"/>
                <a:gd name="T5" fmla="*/ 125 h 315"/>
                <a:gd name="T6" fmla="*/ 556 w 690"/>
                <a:gd name="T7" fmla="*/ 125 h 315"/>
                <a:gd name="T8" fmla="*/ 558 w 690"/>
                <a:gd name="T9" fmla="*/ 77 h 315"/>
                <a:gd name="T10" fmla="*/ 503 w 690"/>
                <a:gd name="T11" fmla="*/ 23 h 315"/>
                <a:gd name="T12" fmla="*/ 411 w 690"/>
                <a:gd name="T13" fmla="*/ 10 h 315"/>
                <a:gd name="T14" fmla="*/ 366 w 690"/>
                <a:gd name="T15" fmla="*/ 40 h 315"/>
                <a:gd name="T16" fmla="*/ 222 w 690"/>
                <a:gd name="T17" fmla="*/ 13 h 315"/>
                <a:gd name="T18" fmla="*/ 149 w 690"/>
                <a:gd name="T19" fmla="*/ 60 h 315"/>
                <a:gd name="T20" fmla="*/ 139 w 690"/>
                <a:gd name="T21" fmla="*/ 115 h 315"/>
                <a:gd name="T22" fmla="*/ 67 w 690"/>
                <a:gd name="T23" fmla="*/ 128 h 315"/>
                <a:gd name="T24" fmla="*/ 36 w 690"/>
                <a:gd name="T25" fmla="*/ 237 h 315"/>
                <a:gd name="T26" fmla="*/ 81 w 690"/>
                <a:gd name="T27" fmla="*/ 310 h 315"/>
                <a:gd name="T28" fmla="*/ 307 w 690"/>
                <a:gd name="T29" fmla="*/ 304 h 315"/>
                <a:gd name="T30" fmla="*/ 530 w 690"/>
                <a:gd name="T31" fmla="*/ 292 h 315"/>
                <a:gd name="T32" fmla="*/ 654 w 690"/>
                <a:gd name="T33" fmla="*/ 231 h 315"/>
                <a:gd name="T34" fmla="*/ 620 w 690"/>
                <a:gd name="T35" fmla="*/ 126 h 315"/>
                <a:gd name="T36" fmla="*/ 616 w 690"/>
                <a:gd name="T37" fmla="*/ 248 h 315"/>
                <a:gd name="T38" fmla="*/ 526 w 690"/>
                <a:gd name="T39" fmla="*/ 277 h 315"/>
                <a:gd name="T40" fmla="*/ 307 w 690"/>
                <a:gd name="T41" fmla="*/ 289 h 315"/>
                <a:gd name="T42" fmla="*/ 109 w 690"/>
                <a:gd name="T43" fmla="*/ 295 h 315"/>
                <a:gd name="T44" fmla="*/ 146 w 690"/>
                <a:gd name="T45" fmla="*/ 129 h 315"/>
                <a:gd name="T46" fmla="*/ 151 w 690"/>
                <a:gd name="T47" fmla="*/ 123 h 315"/>
                <a:gd name="T48" fmla="*/ 152 w 690"/>
                <a:gd name="T49" fmla="*/ 120 h 315"/>
                <a:gd name="T50" fmla="*/ 234 w 690"/>
                <a:gd name="T51" fmla="*/ 25 h 315"/>
                <a:gd name="T52" fmla="*/ 360 w 690"/>
                <a:gd name="T53" fmla="*/ 57 h 315"/>
                <a:gd name="T54" fmla="*/ 372 w 690"/>
                <a:gd name="T55" fmla="*/ 50 h 315"/>
                <a:gd name="T56" fmla="*/ 372 w 690"/>
                <a:gd name="T57" fmla="*/ 49 h 315"/>
                <a:gd name="T58" fmla="*/ 436 w 690"/>
                <a:gd name="T59" fmla="*/ 20 h 315"/>
                <a:gd name="T60" fmla="*/ 506 w 690"/>
                <a:gd name="T61" fmla="*/ 40 h 315"/>
                <a:gd name="T62" fmla="*/ 543 w 690"/>
                <a:gd name="T63" fmla="*/ 102 h 315"/>
                <a:gd name="T64" fmla="*/ 541 w 690"/>
                <a:gd name="T65" fmla="*/ 134 h 315"/>
                <a:gd name="T66" fmla="*/ 550 w 690"/>
                <a:gd name="T67" fmla="*/ 136 h 315"/>
                <a:gd name="T68" fmla="*/ 558 w 690"/>
                <a:gd name="T69" fmla="*/ 143 h 315"/>
                <a:gd name="T70" fmla="*/ 560 w 690"/>
                <a:gd name="T71" fmla="*/ 143 h 315"/>
                <a:gd name="T72" fmla="*/ 567 w 690"/>
                <a:gd name="T73" fmla="*/ 139 h 315"/>
                <a:gd name="T74" fmla="*/ 616 w 690"/>
                <a:gd name="T75" fmla="*/ 248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90" h="315">
                  <a:moveTo>
                    <a:pt x="620" y="126"/>
                  </a:moveTo>
                  <a:cubicBezTo>
                    <a:pt x="612" y="118"/>
                    <a:pt x="595" y="110"/>
                    <a:pt x="584" y="112"/>
                  </a:cubicBezTo>
                  <a:cubicBezTo>
                    <a:pt x="580" y="112"/>
                    <a:pt x="561" y="122"/>
                    <a:pt x="558" y="125"/>
                  </a:cubicBezTo>
                  <a:cubicBezTo>
                    <a:pt x="557" y="125"/>
                    <a:pt x="557" y="125"/>
                    <a:pt x="556" y="125"/>
                  </a:cubicBezTo>
                  <a:cubicBezTo>
                    <a:pt x="561" y="110"/>
                    <a:pt x="560" y="87"/>
                    <a:pt x="558" y="77"/>
                  </a:cubicBezTo>
                  <a:cubicBezTo>
                    <a:pt x="551" y="49"/>
                    <a:pt x="530" y="34"/>
                    <a:pt x="503" y="23"/>
                  </a:cubicBezTo>
                  <a:cubicBezTo>
                    <a:pt x="472" y="10"/>
                    <a:pt x="445" y="3"/>
                    <a:pt x="411" y="10"/>
                  </a:cubicBezTo>
                  <a:cubicBezTo>
                    <a:pt x="394" y="14"/>
                    <a:pt x="373" y="24"/>
                    <a:pt x="366" y="40"/>
                  </a:cubicBezTo>
                  <a:cubicBezTo>
                    <a:pt x="335" y="0"/>
                    <a:pt x="267" y="5"/>
                    <a:pt x="222" y="13"/>
                  </a:cubicBezTo>
                  <a:cubicBezTo>
                    <a:pt x="192" y="19"/>
                    <a:pt x="165" y="35"/>
                    <a:pt x="149" y="60"/>
                  </a:cubicBezTo>
                  <a:cubicBezTo>
                    <a:pt x="141" y="73"/>
                    <a:pt x="133" y="99"/>
                    <a:pt x="139" y="115"/>
                  </a:cubicBezTo>
                  <a:cubicBezTo>
                    <a:pt x="116" y="102"/>
                    <a:pt x="89" y="112"/>
                    <a:pt x="67" y="128"/>
                  </a:cubicBezTo>
                  <a:cubicBezTo>
                    <a:pt x="34" y="152"/>
                    <a:pt x="32" y="200"/>
                    <a:pt x="36" y="237"/>
                  </a:cubicBezTo>
                  <a:cubicBezTo>
                    <a:pt x="38" y="262"/>
                    <a:pt x="49" y="308"/>
                    <a:pt x="81" y="310"/>
                  </a:cubicBezTo>
                  <a:cubicBezTo>
                    <a:pt x="155" y="315"/>
                    <a:pt x="233" y="307"/>
                    <a:pt x="307" y="304"/>
                  </a:cubicBezTo>
                  <a:cubicBezTo>
                    <a:pt x="380" y="301"/>
                    <a:pt x="458" y="302"/>
                    <a:pt x="530" y="292"/>
                  </a:cubicBezTo>
                  <a:cubicBezTo>
                    <a:pt x="581" y="284"/>
                    <a:pt x="623" y="278"/>
                    <a:pt x="654" y="231"/>
                  </a:cubicBezTo>
                  <a:cubicBezTo>
                    <a:pt x="676" y="200"/>
                    <a:pt x="644" y="146"/>
                    <a:pt x="620" y="126"/>
                  </a:cubicBezTo>
                  <a:close/>
                  <a:moveTo>
                    <a:pt x="616" y="248"/>
                  </a:moveTo>
                  <a:cubicBezTo>
                    <a:pt x="588" y="268"/>
                    <a:pt x="558" y="270"/>
                    <a:pt x="526" y="277"/>
                  </a:cubicBezTo>
                  <a:cubicBezTo>
                    <a:pt x="457" y="290"/>
                    <a:pt x="377" y="285"/>
                    <a:pt x="307" y="289"/>
                  </a:cubicBezTo>
                  <a:cubicBezTo>
                    <a:pt x="241" y="292"/>
                    <a:pt x="174" y="289"/>
                    <a:pt x="109" y="295"/>
                  </a:cubicBezTo>
                  <a:cubicBezTo>
                    <a:pt x="0" y="305"/>
                    <a:pt x="51" y="68"/>
                    <a:pt x="146" y="129"/>
                  </a:cubicBezTo>
                  <a:cubicBezTo>
                    <a:pt x="150" y="132"/>
                    <a:pt x="154" y="126"/>
                    <a:pt x="151" y="123"/>
                  </a:cubicBezTo>
                  <a:cubicBezTo>
                    <a:pt x="152" y="122"/>
                    <a:pt x="152" y="121"/>
                    <a:pt x="152" y="120"/>
                  </a:cubicBezTo>
                  <a:cubicBezTo>
                    <a:pt x="131" y="69"/>
                    <a:pt x="193" y="32"/>
                    <a:pt x="234" y="25"/>
                  </a:cubicBezTo>
                  <a:cubicBezTo>
                    <a:pt x="274" y="18"/>
                    <a:pt x="338" y="16"/>
                    <a:pt x="360" y="57"/>
                  </a:cubicBezTo>
                  <a:cubicBezTo>
                    <a:pt x="364" y="66"/>
                    <a:pt x="376" y="58"/>
                    <a:pt x="372" y="50"/>
                  </a:cubicBezTo>
                  <a:cubicBezTo>
                    <a:pt x="372" y="50"/>
                    <a:pt x="372" y="50"/>
                    <a:pt x="372" y="49"/>
                  </a:cubicBezTo>
                  <a:cubicBezTo>
                    <a:pt x="382" y="29"/>
                    <a:pt x="417" y="22"/>
                    <a:pt x="436" y="20"/>
                  </a:cubicBezTo>
                  <a:cubicBezTo>
                    <a:pt x="459" y="18"/>
                    <a:pt x="486" y="31"/>
                    <a:pt x="506" y="40"/>
                  </a:cubicBezTo>
                  <a:cubicBezTo>
                    <a:pt x="532" y="53"/>
                    <a:pt x="545" y="71"/>
                    <a:pt x="543" y="102"/>
                  </a:cubicBezTo>
                  <a:cubicBezTo>
                    <a:pt x="543" y="112"/>
                    <a:pt x="538" y="124"/>
                    <a:pt x="541" y="134"/>
                  </a:cubicBezTo>
                  <a:cubicBezTo>
                    <a:pt x="543" y="137"/>
                    <a:pt x="547" y="138"/>
                    <a:pt x="550" y="136"/>
                  </a:cubicBezTo>
                  <a:cubicBezTo>
                    <a:pt x="551" y="140"/>
                    <a:pt x="554" y="143"/>
                    <a:pt x="558" y="143"/>
                  </a:cubicBezTo>
                  <a:cubicBezTo>
                    <a:pt x="559" y="143"/>
                    <a:pt x="559" y="143"/>
                    <a:pt x="560" y="143"/>
                  </a:cubicBezTo>
                  <a:cubicBezTo>
                    <a:pt x="563" y="144"/>
                    <a:pt x="566" y="141"/>
                    <a:pt x="567" y="139"/>
                  </a:cubicBezTo>
                  <a:cubicBezTo>
                    <a:pt x="590" y="106"/>
                    <a:pt x="690" y="194"/>
                    <a:pt x="616" y="248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67DD9A5B-912A-41B5-8F21-6CF637783D3F}"/>
                </a:ext>
              </a:extLst>
            </p:cNvPr>
            <p:cNvSpPr/>
            <p:nvPr/>
          </p:nvSpPr>
          <p:spPr>
            <a:xfrm>
              <a:off x="4743464" y="3068994"/>
              <a:ext cx="2911429" cy="6828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>
                <a:lnSpc>
                  <a:spcPct val="150000"/>
                </a:lnSpc>
              </a:pPr>
              <a:r>
                <a:rPr lang="en-US" altLang="zh-CN" sz="2800" dirty="0" err="1">
                  <a:solidFill>
                    <a:srgbClr val="000000">
                      <a:lumMod val="65000"/>
                      <a:lumOff val="35000"/>
                    </a:srgbClr>
                  </a:solidFill>
                  <a:latin typeface="萝莉体 第二版" panose="02000500000000000000" pitchFamily="2" charset="-122"/>
                  <a:ea typeface="萝莉体 第二版" panose="02000500000000000000" pitchFamily="2" charset="-122"/>
                  <a:cs typeface="萝莉体 第二版" panose="02000500000000000000" pitchFamily="2" charset="-122"/>
                  <a:sym typeface="+mn-lt"/>
                </a:rPr>
                <a:t>ALi</a:t>
              </a:r>
              <a:endParaRPr lang="zh-CN" altLang="en-US" sz="2800" dirty="0">
                <a:solidFill>
                  <a:srgbClr val="000000">
                    <a:lumMod val="65000"/>
                    <a:lumOff val="35000"/>
                  </a:srgbClr>
                </a:solidFill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64663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 tmFilter="0,0; .5, 1; 1, 1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150"/>
                            </p:stCondLst>
                            <p:childTnLst>
                              <p:par>
                                <p:cTn id="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650"/>
                            </p:stCondLst>
                            <p:childTnLst>
                              <p:par>
                                <p:cTn id="2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15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650"/>
                            </p:stCondLst>
                            <p:childTnLst>
                              <p:par>
                                <p:cTn id="4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0" grpId="0" animBg="1"/>
      <p:bldP spid="21" grpId="0" animBg="1"/>
      <p:bldP spid="22" grpId="0" animBg="1"/>
      <p:bldP spid="27" grpId="0" animBg="1"/>
      <p:bldP spid="28" grpId="0" animBg="1"/>
      <p:bldP spid="30" grpId="0"/>
      <p:bldP spid="31" grpId="0"/>
      <p:bldP spid="32" grpId="0"/>
      <p:bldP spid="3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1D0AD8F3-DDB8-41F6-80F5-A31E5B8E42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9971" y="939176"/>
            <a:ext cx="6572058" cy="434682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F04F2CB7-F898-4F50-A4EE-8D4FAA8CACB9}"/>
              </a:ext>
            </a:extLst>
          </p:cNvPr>
          <p:cNvSpPr txBox="1"/>
          <p:nvPr/>
        </p:nvSpPr>
        <p:spPr>
          <a:xfrm>
            <a:off x="3190972" y="2527814"/>
            <a:ext cx="619105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000" dirty="0">
                <a:latin typeface="Arial Black" panose="020B0A04020102020204" pitchFamily="34" charset="0"/>
                <a:ea typeface="萝莉体 第二版" panose="02000500000000000000" pitchFamily="2" charset="-122"/>
                <a:cs typeface="萝莉体 第二版" panose="02000500000000000000" pitchFamily="2" charset="-122"/>
              </a:rPr>
              <a:t>Ｔｈｅ　Ｐａｒｔ　Ｔｈｒｅｅ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70ED2E4-0170-41FE-A515-937F1C5F05BD}"/>
              </a:ext>
            </a:extLst>
          </p:cNvPr>
          <p:cNvSpPr txBox="1"/>
          <p:nvPr/>
        </p:nvSpPr>
        <p:spPr>
          <a:xfrm>
            <a:off x="4418299" y="3228857"/>
            <a:ext cx="37364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latin typeface="Arial Black" panose="020B0A04020102020204" pitchFamily="34" charset="0"/>
                <a:ea typeface="萝莉体 第二版" panose="02000500000000000000" pitchFamily="2" charset="-122"/>
                <a:cs typeface="萝莉体 第二版" panose="02000500000000000000" pitchFamily="2" charset="-122"/>
              </a:rPr>
              <a:t>技术细节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90E081CA-6777-4ADC-9BAB-E0E4F029B963}"/>
              </a:ext>
            </a:extLst>
          </p:cNvPr>
          <p:cNvGrpSpPr/>
          <p:nvPr/>
        </p:nvGrpSpPr>
        <p:grpSpPr>
          <a:xfrm>
            <a:off x="362999" y="3191833"/>
            <a:ext cx="2827972" cy="597268"/>
            <a:chOff x="230895" y="130347"/>
            <a:chExt cx="4560847" cy="963251"/>
          </a:xfrm>
        </p:grpSpPr>
        <p:sp>
          <p:nvSpPr>
            <p:cNvPr id="10" name="任意多边形: 形状 9">
              <a:extLst>
                <a:ext uri="{FF2B5EF4-FFF2-40B4-BE49-F238E27FC236}">
                  <a16:creationId xmlns:a16="http://schemas.microsoft.com/office/drawing/2014/main" id="{49A24941-6202-4ABE-B9A2-9540E5CAFAA5}"/>
                </a:ext>
              </a:extLst>
            </p:cNvPr>
            <p:cNvSpPr/>
            <p:nvPr/>
          </p:nvSpPr>
          <p:spPr>
            <a:xfrm>
              <a:off x="1497773" y="538764"/>
              <a:ext cx="3293969" cy="73734"/>
            </a:xfrm>
            <a:custGeom>
              <a:avLst/>
              <a:gdLst>
                <a:gd name="connsiteX0" fmla="*/ 0 w 9877777"/>
                <a:gd name="connsiteY0" fmla="*/ 284617 h 420929"/>
                <a:gd name="connsiteX1" fmla="*/ 620889 w 9877777"/>
                <a:gd name="connsiteY1" fmla="*/ 115284 h 420929"/>
                <a:gd name="connsiteX2" fmla="*/ 2302933 w 9877777"/>
                <a:gd name="connsiteY2" fmla="*/ 420084 h 420929"/>
                <a:gd name="connsiteX3" fmla="*/ 4696177 w 9877777"/>
                <a:gd name="connsiteY3" fmla="*/ 2395 h 420929"/>
                <a:gd name="connsiteX4" fmla="*/ 6886222 w 9877777"/>
                <a:gd name="connsiteY4" fmla="*/ 250751 h 420929"/>
                <a:gd name="connsiteX5" fmla="*/ 9098844 w 9877777"/>
                <a:gd name="connsiteY5" fmla="*/ 284617 h 420929"/>
                <a:gd name="connsiteX6" fmla="*/ 9877777 w 9877777"/>
                <a:gd name="connsiteY6" fmla="*/ 149151 h 420929"/>
                <a:gd name="connsiteX0" fmla="*/ 0 w 9877777"/>
                <a:gd name="connsiteY0" fmla="*/ 284617 h 431037"/>
                <a:gd name="connsiteX1" fmla="*/ 595855 w 9877777"/>
                <a:gd name="connsiteY1" fmla="*/ 307195 h 431037"/>
                <a:gd name="connsiteX2" fmla="*/ 2302933 w 9877777"/>
                <a:gd name="connsiteY2" fmla="*/ 420084 h 431037"/>
                <a:gd name="connsiteX3" fmla="*/ 4696177 w 9877777"/>
                <a:gd name="connsiteY3" fmla="*/ 2395 h 431037"/>
                <a:gd name="connsiteX4" fmla="*/ 6886222 w 9877777"/>
                <a:gd name="connsiteY4" fmla="*/ 250751 h 431037"/>
                <a:gd name="connsiteX5" fmla="*/ 9098844 w 9877777"/>
                <a:gd name="connsiteY5" fmla="*/ 284617 h 431037"/>
                <a:gd name="connsiteX6" fmla="*/ 9877777 w 9877777"/>
                <a:gd name="connsiteY6" fmla="*/ 149151 h 431037"/>
                <a:gd name="connsiteX0" fmla="*/ 0 w 9915328"/>
                <a:gd name="connsiteY0" fmla="*/ 194306 h 431977"/>
                <a:gd name="connsiteX1" fmla="*/ 633406 w 9915328"/>
                <a:gd name="connsiteY1" fmla="*/ 307195 h 431977"/>
                <a:gd name="connsiteX2" fmla="*/ 2340484 w 9915328"/>
                <a:gd name="connsiteY2" fmla="*/ 420084 h 431977"/>
                <a:gd name="connsiteX3" fmla="*/ 4733728 w 9915328"/>
                <a:gd name="connsiteY3" fmla="*/ 2395 h 431977"/>
                <a:gd name="connsiteX4" fmla="*/ 6923773 w 9915328"/>
                <a:gd name="connsiteY4" fmla="*/ 250751 h 431977"/>
                <a:gd name="connsiteX5" fmla="*/ 9136395 w 9915328"/>
                <a:gd name="connsiteY5" fmla="*/ 284617 h 431977"/>
                <a:gd name="connsiteX6" fmla="*/ 9915328 w 9915328"/>
                <a:gd name="connsiteY6" fmla="*/ 149151 h 431977"/>
                <a:gd name="connsiteX0" fmla="*/ 0 w 9915328"/>
                <a:gd name="connsiteY0" fmla="*/ 194306 h 431977"/>
                <a:gd name="connsiteX1" fmla="*/ 633406 w 9915328"/>
                <a:gd name="connsiteY1" fmla="*/ 307195 h 431977"/>
                <a:gd name="connsiteX2" fmla="*/ 2340484 w 9915328"/>
                <a:gd name="connsiteY2" fmla="*/ 420084 h 431977"/>
                <a:gd name="connsiteX3" fmla="*/ 4733728 w 9915328"/>
                <a:gd name="connsiteY3" fmla="*/ 2395 h 431977"/>
                <a:gd name="connsiteX4" fmla="*/ 6923773 w 9915328"/>
                <a:gd name="connsiteY4" fmla="*/ 250751 h 431977"/>
                <a:gd name="connsiteX5" fmla="*/ 9136395 w 9915328"/>
                <a:gd name="connsiteY5" fmla="*/ 284617 h 431977"/>
                <a:gd name="connsiteX6" fmla="*/ 9915328 w 9915328"/>
                <a:gd name="connsiteY6" fmla="*/ 149151 h 431977"/>
                <a:gd name="connsiteX0" fmla="*/ 0 w 9915328"/>
                <a:gd name="connsiteY0" fmla="*/ 60818 h 291409"/>
                <a:gd name="connsiteX1" fmla="*/ 633406 w 9915328"/>
                <a:gd name="connsiteY1" fmla="*/ 173707 h 291409"/>
                <a:gd name="connsiteX2" fmla="*/ 2340484 w 9915328"/>
                <a:gd name="connsiteY2" fmla="*/ 286596 h 291409"/>
                <a:gd name="connsiteX3" fmla="*/ 5071684 w 9915328"/>
                <a:gd name="connsiteY3" fmla="*/ 4374 h 291409"/>
                <a:gd name="connsiteX4" fmla="*/ 6923773 w 9915328"/>
                <a:gd name="connsiteY4" fmla="*/ 117263 h 291409"/>
                <a:gd name="connsiteX5" fmla="*/ 9136395 w 9915328"/>
                <a:gd name="connsiteY5" fmla="*/ 151129 h 291409"/>
                <a:gd name="connsiteX6" fmla="*/ 9915328 w 9915328"/>
                <a:gd name="connsiteY6" fmla="*/ 15663 h 291409"/>
                <a:gd name="connsiteX0" fmla="*/ 0 w 9915328"/>
                <a:gd name="connsiteY0" fmla="*/ 163495 h 394086"/>
                <a:gd name="connsiteX1" fmla="*/ 633406 w 9915328"/>
                <a:gd name="connsiteY1" fmla="*/ 276384 h 394086"/>
                <a:gd name="connsiteX2" fmla="*/ 2340484 w 9915328"/>
                <a:gd name="connsiteY2" fmla="*/ 389273 h 394086"/>
                <a:gd name="connsiteX3" fmla="*/ 5071684 w 9915328"/>
                <a:gd name="connsiteY3" fmla="*/ 107051 h 394086"/>
                <a:gd name="connsiteX4" fmla="*/ 6986358 w 9915328"/>
                <a:gd name="connsiteY4" fmla="*/ 5451 h 394086"/>
                <a:gd name="connsiteX5" fmla="*/ 9136395 w 9915328"/>
                <a:gd name="connsiteY5" fmla="*/ 253806 h 394086"/>
                <a:gd name="connsiteX6" fmla="*/ 9915328 w 9915328"/>
                <a:gd name="connsiteY6" fmla="*/ 118340 h 394086"/>
                <a:gd name="connsiteX0" fmla="*/ 0 w 9915328"/>
                <a:gd name="connsiteY0" fmla="*/ 179002 h 409593"/>
                <a:gd name="connsiteX1" fmla="*/ 633406 w 9915328"/>
                <a:gd name="connsiteY1" fmla="*/ 291891 h 409593"/>
                <a:gd name="connsiteX2" fmla="*/ 2340484 w 9915328"/>
                <a:gd name="connsiteY2" fmla="*/ 404780 h 409593"/>
                <a:gd name="connsiteX3" fmla="*/ 5071684 w 9915328"/>
                <a:gd name="connsiteY3" fmla="*/ 122558 h 409593"/>
                <a:gd name="connsiteX4" fmla="*/ 6986358 w 9915328"/>
                <a:gd name="connsiteY4" fmla="*/ 20958 h 409593"/>
                <a:gd name="connsiteX5" fmla="*/ 9136395 w 9915328"/>
                <a:gd name="connsiteY5" fmla="*/ 9669 h 409593"/>
                <a:gd name="connsiteX6" fmla="*/ 9915328 w 9915328"/>
                <a:gd name="connsiteY6" fmla="*/ 133847 h 409593"/>
                <a:gd name="connsiteX0" fmla="*/ 0 w 9915328"/>
                <a:gd name="connsiteY0" fmla="*/ 198509 h 429100"/>
                <a:gd name="connsiteX1" fmla="*/ 633406 w 9915328"/>
                <a:gd name="connsiteY1" fmla="*/ 311398 h 429100"/>
                <a:gd name="connsiteX2" fmla="*/ 2340484 w 9915328"/>
                <a:gd name="connsiteY2" fmla="*/ 424287 h 429100"/>
                <a:gd name="connsiteX3" fmla="*/ 5071684 w 9915328"/>
                <a:gd name="connsiteY3" fmla="*/ 142065 h 429100"/>
                <a:gd name="connsiteX4" fmla="*/ 6986358 w 9915328"/>
                <a:gd name="connsiteY4" fmla="*/ 40465 h 429100"/>
                <a:gd name="connsiteX5" fmla="*/ 9136395 w 9915328"/>
                <a:gd name="connsiteY5" fmla="*/ 29176 h 429100"/>
                <a:gd name="connsiteX6" fmla="*/ 9915328 w 9915328"/>
                <a:gd name="connsiteY6" fmla="*/ 153354 h 429100"/>
                <a:gd name="connsiteX0" fmla="*/ 0 w 9915328"/>
                <a:gd name="connsiteY0" fmla="*/ 158109 h 388700"/>
                <a:gd name="connsiteX1" fmla="*/ 633406 w 9915328"/>
                <a:gd name="connsiteY1" fmla="*/ 270998 h 388700"/>
                <a:gd name="connsiteX2" fmla="*/ 2340484 w 9915328"/>
                <a:gd name="connsiteY2" fmla="*/ 383887 h 388700"/>
                <a:gd name="connsiteX3" fmla="*/ 5071684 w 9915328"/>
                <a:gd name="connsiteY3" fmla="*/ 101665 h 388700"/>
                <a:gd name="connsiteX4" fmla="*/ 6986358 w 9915328"/>
                <a:gd name="connsiteY4" fmla="*/ 65 h 388700"/>
                <a:gd name="connsiteX5" fmla="*/ 8835990 w 9915328"/>
                <a:gd name="connsiteY5" fmla="*/ 112954 h 388700"/>
                <a:gd name="connsiteX6" fmla="*/ 9915328 w 9915328"/>
                <a:gd name="connsiteY6" fmla="*/ 112954 h 388700"/>
                <a:gd name="connsiteX0" fmla="*/ 0 w 9915328"/>
                <a:gd name="connsiteY0" fmla="*/ 158569 h 385714"/>
                <a:gd name="connsiteX1" fmla="*/ 633406 w 9915328"/>
                <a:gd name="connsiteY1" fmla="*/ 271458 h 385714"/>
                <a:gd name="connsiteX2" fmla="*/ 2340484 w 9915328"/>
                <a:gd name="connsiteY2" fmla="*/ 384347 h 385714"/>
                <a:gd name="connsiteX3" fmla="*/ 5270277 w 9915328"/>
                <a:gd name="connsiteY3" fmla="*/ 191025 h 385714"/>
                <a:gd name="connsiteX4" fmla="*/ 6986358 w 9915328"/>
                <a:gd name="connsiteY4" fmla="*/ 525 h 385714"/>
                <a:gd name="connsiteX5" fmla="*/ 8835990 w 9915328"/>
                <a:gd name="connsiteY5" fmla="*/ 113414 h 385714"/>
                <a:gd name="connsiteX6" fmla="*/ 9915328 w 9915328"/>
                <a:gd name="connsiteY6" fmla="*/ 113414 h 385714"/>
                <a:gd name="connsiteX0" fmla="*/ 0 w 9915328"/>
                <a:gd name="connsiteY0" fmla="*/ 158569 h 323756"/>
                <a:gd name="connsiteX1" fmla="*/ 633406 w 9915328"/>
                <a:gd name="connsiteY1" fmla="*/ 271458 h 323756"/>
                <a:gd name="connsiteX2" fmla="*/ 2340484 w 9915328"/>
                <a:gd name="connsiteY2" fmla="*/ 320847 h 323756"/>
                <a:gd name="connsiteX3" fmla="*/ 5270277 w 9915328"/>
                <a:gd name="connsiteY3" fmla="*/ 191025 h 323756"/>
                <a:gd name="connsiteX4" fmla="*/ 6986358 w 9915328"/>
                <a:gd name="connsiteY4" fmla="*/ 525 h 323756"/>
                <a:gd name="connsiteX5" fmla="*/ 8835990 w 9915328"/>
                <a:gd name="connsiteY5" fmla="*/ 113414 h 323756"/>
                <a:gd name="connsiteX6" fmla="*/ 9915328 w 9915328"/>
                <a:gd name="connsiteY6" fmla="*/ 113414 h 323756"/>
                <a:gd name="connsiteX0" fmla="*/ 0 w 9915328"/>
                <a:gd name="connsiteY0" fmla="*/ 95979 h 261166"/>
                <a:gd name="connsiteX1" fmla="*/ 633406 w 9915328"/>
                <a:gd name="connsiteY1" fmla="*/ 208868 h 261166"/>
                <a:gd name="connsiteX2" fmla="*/ 2340484 w 9915328"/>
                <a:gd name="connsiteY2" fmla="*/ 258257 h 261166"/>
                <a:gd name="connsiteX3" fmla="*/ 5270277 w 9915328"/>
                <a:gd name="connsiteY3" fmla="*/ 128435 h 261166"/>
                <a:gd name="connsiteX4" fmla="*/ 8835990 w 9915328"/>
                <a:gd name="connsiteY4" fmla="*/ 50824 h 261166"/>
                <a:gd name="connsiteX5" fmla="*/ 9915328 w 9915328"/>
                <a:gd name="connsiteY5" fmla="*/ 50824 h 261166"/>
                <a:gd name="connsiteX0" fmla="*/ 0 w 9915328"/>
                <a:gd name="connsiteY0" fmla="*/ 201048 h 366235"/>
                <a:gd name="connsiteX1" fmla="*/ 633406 w 9915328"/>
                <a:gd name="connsiteY1" fmla="*/ 313937 h 366235"/>
                <a:gd name="connsiteX2" fmla="*/ 2340484 w 9915328"/>
                <a:gd name="connsiteY2" fmla="*/ 363326 h 366235"/>
                <a:gd name="connsiteX3" fmla="*/ 5270277 w 9915328"/>
                <a:gd name="connsiteY3" fmla="*/ 233504 h 366235"/>
                <a:gd name="connsiteX4" fmla="*/ 7659714 w 9915328"/>
                <a:gd name="connsiteY4" fmla="*/ 28893 h 366235"/>
                <a:gd name="connsiteX5" fmla="*/ 9915328 w 9915328"/>
                <a:gd name="connsiteY5" fmla="*/ 155893 h 366235"/>
                <a:gd name="connsiteX0" fmla="*/ 0 w 9915328"/>
                <a:gd name="connsiteY0" fmla="*/ 173629 h 338816"/>
                <a:gd name="connsiteX1" fmla="*/ 633406 w 9915328"/>
                <a:gd name="connsiteY1" fmla="*/ 286518 h 338816"/>
                <a:gd name="connsiteX2" fmla="*/ 2340484 w 9915328"/>
                <a:gd name="connsiteY2" fmla="*/ 335907 h 338816"/>
                <a:gd name="connsiteX3" fmla="*/ 5270277 w 9915328"/>
                <a:gd name="connsiteY3" fmla="*/ 206085 h 338816"/>
                <a:gd name="connsiteX4" fmla="*/ 7659714 w 9915328"/>
                <a:gd name="connsiteY4" fmla="*/ 1474 h 338816"/>
                <a:gd name="connsiteX5" fmla="*/ 9915328 w 9915328"/>
                <a:gd name="connsiteY5" fmla="*/ 128474 h 338816"/>
                <a:gd name="connsiteX0" fmla="*/ 0 w 10190302"/>
                <a:gd name="connsiteY0" fmla="*/ 174097 h 339284"/>
                <a:gd name="connsiteX1" fmla="*/ 633406 w 10190302"/>
                <a:gd name="connsiteY1" fmla="*/ 286986 h 339284"/>
                <a:gd name="connsiteX2" fmla="*/ 2340484 w 10190302"/>
                <a:gd name="connsiteY2" fmla="*/ 336375 h 339284"/>
                <a:gd name="connsiteX3" fmla="*/ 5270277 w 10190302"/>
                <a:gd name="connsiteY3" fmla="*/ 206553 h 339284"/>
                <a:gd name="connsiteX4" fmla="*/ 7659714 w 10190302"/>
                <a:gd name="connsiteY4" fmla="*/ 1942 h 339284"/>
                <a:gd name="connsiteX5" fmla="*/ 10190302 w 10190302"/>
                <a:gd name="connsiteY5" fmla="*/ 103542 h 339284"/>
                <a:gd name="connsiteX0" fmla="*/ 0 w 10129197"/>
                <a:gd name="connsiteY0" fmla="*/ 85197 h 340405"/>
                <a:gd name="connsiteX1" fmla="*/ 572301 w 10129197"/>
                <a:gd name="connsiteY1" fmla="*/ 286986 h 340405"/>
                <a:gd name="connsiteX2" fmla="*/ 2279379 w 10129197"/>
                <a:gd name="connsiteY2" fmla="*/ 336375 h 340405"/>
                <a:gd name="connsiteX3" fmla="*/ 5209172 w 10129197"/>
                <a:gd name="connsiteY3" fmla="*/ 206553 h 340405"/>
                <a:gd name="connsiteX4" fmla="*/ 7598609 w 10129197"/>
                <a:gd name="connsiteY4" fmla="*/ 1942 h 340405"/>
                <a:gd name="connsiteX5" fmla="*/ 10129197 w 10129197"/>
                <a:gd name="connsiteY5" fmla="*/ 103542 h 340405"/>
                <a:gd name="connsiteX0" fmla="*/ 0 w 10129197"/>
                <a:gd name="connsiteY0" fmla="*/ 85197 h 340405"/>
                <a:gd name="connsiteX1" fmla="*/ 572301 w 10129197"/>
                <a:gd name="connsiteY1" fmla="*/ 286986 h 340405"/>
                <a:gd name="connsiteX2" fmla="*/ 2279379 w 10129197"/>
                <a:gd name="connsiteY2" fmla="*/ 336375 h 340405"/>
                <a:gd name="connsiteX3" fmla="*/ 5209172 w 10129197"/>
                <a:gd name="connsiteY3" fmla="*/ 206553 h 340405"/>
                <a:gd name="connsiteX4" fmla="*/ 7598609 w 10129197"/>
                <a:gd name="connsiteY4" fmla="*/ 1942 h 340405"/>
                <a:gd name="connsiteX5" fmla="*/ 10129197 w 10129197"/>
                <a:gd name="connsiteY5" fmla="*/ 103542 h 340405"/>
                <a:gd name="connsiteX0" fmla="*/ 0 w 10129197"/>
                <a:gd name="connsiteY0" fmla="*/ 85197 h 339169"/>
                <a:gd name="connsiteX1" fmla="*/ 2279379 w 10129197"/>
                <a:gd name="connsiteY1" fmla="*/ 336375 h 339169"/>
                <a:gd name="connsiteX2" fmla="*/ 5209172 w 10129197"/>
                <a:gd name="connsiteY2" fmla="*/ 206553 h 339169"/>
                <a:gd name="connsiteX3" fmla="*/ 7598609 w 10129197"/>
                <a:gd name="connsiteY3" fmla="*/ 1942 h 339169"/>
                <a:gd name="connsiteX4" fmla="*/ 10129197 w 10129197"/>
                <a:gd name="connsiteY4" fmla="*/ 103542 h 339169"/>
                <a:gd name="connsiteX0" fmla="*/ 0 w 10129197"/>
                <a:gd name="connsiteY0" fmla="*/ 85197 h 339169"/>
                <a:gd name="connsiteX1" fmla="*/ 2279379 w 10129197"/>
                <a:gd name="connsiteY1" fmla="*/ 336375 h 339169"/>
                <a:gd name="connsiteX2" fmla="*/ 5209172 w 10129197"/>
                <a:gd name="connsiteY2" fmla="*/ 206553 h 339169"/>
                <a:gd name="connsiteX3" fmla="*/ 7598609 w 10129197"/>
                <a:gd name="connsiteY3" fmla="*/ 1942 h 339169"/>
                <a:gd name="connsiteX4" fmla="*/ 10129197 w 10129197"/>
                <a:gd name="connsiteY4" fmla="*/ 103542 h 339169"/>
                <a:gd name="connsiteX0" fmla="*/ 0 w 10129197"/>
                <a:gd name="connsiteY0" fmla="*/ 118179 h 372151"/>
                <a:gd name="connsiteX1" fmla="*/ 2279379 w 10129197"/>
                <a:gd name="connsiteY1" fmla="*/ 369357 h 372151"/>
                <a:gd name="connsiteX2" fmla="*/ 5209172 w 10129197"/>
                <a:gd name="connsiteY2" fmla="*/ 239535 h 372151"/>
                <a:gd name="connsiteX3" fmla="*/ 7598609 w 10129197"/>
                <a:gd name="connsiteY3" fmla="*/ 34924 h 372151"/>
                <a:gd name="connsiteX4" fmla="*/ 10129197 w 10129197"/>
                <a:gd name="connsiteY4" fmla="*/ 9524 h 372151"/>
                <a:gd name="connsiteX0" fmla="*/ 0 w 10129197"/>
                <a:gd name="connsiteY0" fmla="*/ 108656 h 362734"/>
                <a:gd name="connsiteX1" fmla="*/ 2279379 w 10129197"/>
                <a:gd name="connsiteY1" fmla="*/ 359834 h 362734"/>
                <a:gd name="connsiteX2" fmla="*/ 5209172 w 10129197"/>
                <a:gd name="connsiteY2" fmla="*/ 230012 h 362734"/>
                <a:gd name="connsiteX3" fmla="*/ 10129197 w 10129197"/>
                <a:gd name="connsiteY3" fmla="*/ 1 h 362734"/>
                <a:gd name="connsiteX0" fmla="*/ 0 w 8153512"/>
                <a:gd name="connsiteY0" fmla="*/ 149619 h 403884"/>
                <a:gd name="connsiteX1" fmla="*/ 2279379 w 8153512"/>
                <a:gd name="connsiteY1" fmla="*/ 400797 h 403884"/>
                <a:gd name="connsiteX2" fmla="*/ 5209172 w 8153512"/>
                <a:gd name="connsiteY2" fmla="*/ 270975 h 403884"/>
                <a:gd name="connsiteX3" fmla="*/ 8153512 w 8153512"/>
                <a:gd name="connsiteY3" fmla="*/ 0 h 403884"/>
                <a:gd name="connsiteX0" fmla="*/ 0 w 8320471"/>
                <a:gd name="connsiteY0" fmla="*/ 36968 h 290765"/>
                <a:gd name="connsiteX1" fmla="*/ 2279379 w 8320471"/>
                <a:gd name="connsiteY1" fmla="*/ 288146 h 290765"/>
                <a:gd name="connsiteX2" fmla="*/ 5209172 w 8320471"/>
                <a:gd name="connsiteY2" fmla="*/ 158324 h 290765"/>
                <a:gd name="connsiteX3" fmla="*/ 8320471 w 8320471"/>
                <a:gd name="connsiteY3" fmla="*/ 0 h 290765"/>
                <a:gd name="connsiteX0" fmla="*/ 0 w 8320471"/>
                <a:gd name="connsiteY0" fmla="*/ 36968 h 292812"/>
                <a:gd name="connsiteX1" fmla="*/ 2279379 w 8320471"/>
                <a:gd name="connsiteY1" fmla="*/ 288146 h 292812"/>
                <a:gd name="connsiteX2" fmla="*/ 8320471 w 8320471"/>
                <a:gd name="connsiteY2" fmla="*/ 0 h 292812"/>
                <a:gd name="connsiteX0" fmla="*/ 0 w 8320471"/>
                <a:gd name="connsiteY0" fmla="*/ 36968 h 284234"/>
                <a:gd name="connsiteX1" fmla="*/ 2752431 w 8320471"/>
                <a:gd name="connsiteY1" fmla="*/ 277905 h 284234"/>
                <a:gd name="connsiteX2" fmla="*/ 8320471 w 8320471"/>
                <a:gd name="connsiteY2" fmla="*/ 0 h 284234"/>
                <a:gd name="connsiteX0" fmla="*/ 0 w 8306558"/>
                <a:gd name="connsiteY0" fmla="*/ 47209 h 295214"/>
                <a:gd name="connsiteX1" fmla="*/ 2752431 w 8306558"/>
                <a:gd name="connsiteY1" fmla="*/ 288146 h 295214"/>
                <a:gd name="connsiteX2" fmla="*/ 8306558 w 8306558"/>
                <a:gd name="connsiteY2" fmla="*/ 0 h 295214"/>
                <a:gd name="connsiteX0" fmla="*/ 0 w 8306558"/>
                <a:gd name="connsiteY0" fmla="*/ 47209 h 295214"/>
                <a:gd name="connsiteX1" fmla="*/ 2752431 w 8306558"/>
                <a:gd name="connsiteY1" fmla="*/ 288146 h 295214"/>
                <a:gd name="connsiteX2" fmla="*/ 8306558 w 8306558"/>
                <a:gd name="connsiteY2" fmla="*/ 0 h 295214"/>
                <a:gd name="connsiteX0" fmla="*/ 0 w 7847420"/>
                <a:gd name="connsiteY0" fmla="*/ 36968 h 284234"/>
                <a:gd name="connsiteX1" fmla="*/ 2752431 w 7847420"/>
                <a:gd name="connsiteY1" fmla="*/ 277905 h 284234"/>
                <a:gd name="connsiteX2" fmla="*/ 7847420 w 7847420"/>
                <a:gd name="connsiteY2" fmla="*/ 0 h 284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47420" h="284234">
                  <a:moveTo>
                    <a:pt x="0" y="36968"/>
                  </a:moveTo>
                  <a:cubicBezTo>
                    <a:pt x="245726" y="330597"/>
                    <a:pt x="1444528" y="284066"/>
                    <a:pt x="2752431" y="277905"/>
                  </a:cubicBezTo>
                  <a:cubicBezTo>
                    <a:pt x="4060334" y="271744"/>
                    <a:pt x="6588860" y="131718"/>
                    <a:pt x="7847420" y="0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0E681F96-D6B7-485B-B94D-CFD758E493D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0895" y="130347"/>
              <a:ext cx="1335140" cy="963251"/>
            </a:xfrm>
            <a:prstGeom prst="rect">
              <a:avLst/>
            </a:prstGeom>
          </p:spPr>
        </p:pic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E9E3F320-DB52-4416-977D-1B3D0B5C3203}"/>
              </a:ext>
            </a:extLst>
          </p:cNvPr>
          <p:cNvGrpSpPr/>
          <p:nvPr/>
        </p:nvGrpSpPr>
        <p:grpSpPr>
          <a:xfrm flipH="1">
            <a:off x="9763028" y="3154809"/>
            <a:ext cx="2228936" cy="597268"/>
            <a:chOff x="230895" y="130347"/>
            <a:chExt cx="3594745" cy="963251"/>
          </a:xfrm>
        </p:grpSpPr>
        <p:sp>
          <p:nvSpPr>
            <p:cNvPr id="14" name="任意多边形: 形状 13">
              <a:extLst>
                <a:ext uri="{FF2B5EF4-FFF2-40B4-BE49-F238E27FC236}">
                  <a16:creationId xmlns:a16="http://schemas.microsoft.com/office/drawing/2014/main" id="{78CAF84E-99A2-489C-8F71-3EDC31653222}"/>
                </a:ext>
              </a:extLst>
            </p:cNvPr>
            <p:cNvSpPr/>
            <p:nvPr/>
          </p:nvSpPr>
          <p:spPr>
            <a:xfrm>
              <a:off x="1497775" y="538764"/>
              <a:ext cx="2327865" cy="73734"/>
            </a:xfrm>
            <a:custGeom>
              <a:avLst/>
              <a:gdLst>
                <a:gd name="connsiteX0" fmla="*/ 0 w 9877777"/>
                <a:gd name="connsiteY0" fmla="*/ 284617 h 420929"/>
                <a:gd name="connsiteX1" fmla="*/ 620889 w 9877777"/>
                <a:gd name="connsiteY1" fmla="*/ 115284 h 420929"/>
                <a:gd name="connsiteX2" fmla="*/ 2302933 w 9877777"/>
                <a:gd name="connsiteY2" fmla="*/ 420084 h 420929"/>
                <a:gd name="connsiteX3" fmla="*/ 4696177 w 9877777"/>
                <a:gd name="connsiteY3" fmla="*/ 2395 h 420929"/>
                <a:gd name="connsiteX4" fmla="*/ 6886222 w 9877777"/>
                <a:gd name="connsiteY4" fmla="*/ 250751 h 420929"/>
                <a:gd name="connsiteX5" fmla="*/ 9098844 w 9877777"/>
                <a:gd name="connsiteY5" fmla="*/ 284617 h 420929"/>
                <a:gd name="connsiteX6" fmla="*/ 9877777 w 9877777"/>
                <a:gd name="connsiteY6" fmla="*/ 149151 h 420929"/>
                <a:gd name="connsiteX0" fmla="*/ 0 w 9877777"/>
                <a:gd name="connsiteY0" fmla="*/ 284617 h 431037"/>
                <a:gd name="connsiteX1" fmla="*/ 595855 w 9877777"/>
                <a:gd name="connsiteY1" fmla="*/ 307195 h 431037"/>
                <a:gd name="connsiteX2" fmla="*/ 2302933 w 9877777"/>
                <a:gd name="connsiteY2" fmla="*/ 420084 h 431037"/>
                <a:gd name="connsiteX3" fmla="*/ 4696177 w 9877777"/>
                <a:gd name="connsiteY3" fmla="*/ 2395 h 431037"/>
                <a:gd name="connsiteX4" fmla="*/ 6886222 w 9877777"/>
                <a:gd name="connsiteY4" fmla="*/ 250751 h 431037"/>
                <a:gd name="connsiteX5" fmla="*/ 9098844 w 9877777"/>
                <a:gd name="connsiteY5" fmla="*/ 284617 h 431037"/>
                <a:gd name="connsiteX6" fmla="*/ 9877777 w 9877777"/>
                <a:gd name="connsiteY6" fmla="*/ 149151 h 431037"/>
                <a:gd name="connsiteX0" fmla="*/ 0 w 9915328"/>
                <a:gd name="connsiteY0" fmla="*/ 194306 h 431977"/>
                <a:gd name="connsiteX1" fmla="*/ 633406 w 9915328"/>
                <a:gd name="connsiteY1" fmla="*/ 307195 h 431977"/>
                <a:gd name="connsiteX2" fmla="*/ 2340484 w 9915328"/>
                <a:gd name="connsiteY2" fmla="*/ 420084 h 431977"/>
                <a:gd name="connsiteX3" fmla="*/ 4733728 w 9915328"/>
                <a:gd name="connsiteY3" fmla="*/ 2395 h 431977"/>
                <a:gd name="connsiteX4" fmla="*/ 6923773 w 9915328"/>
                <a:gd name="connsiteY4" fmla="*/ 250751 h 431977"/>
                <a:gd name="connsiteX5" fmla="*/ 9136395 w 9915328"/>
                <a:gd name="connsiteY5" fmla="*/ 284617 h 431977"/>
                <a:gd name="connsiteX6" fmla="*/ 9915328 w 9915328"/>
                <a:gd name="connsiteY6" fmla="*/ 149151 h 431977"/>
                <a:gd name="connsiteX0" fmla="*/ 0 w 9915328"/>
                <a:gd name="connsiteY0" fmla="*/ 194306 h 431977"/>
                <a:gd name="connsiteX1" fmla="*/ 633406 w 9915328"/>
                <a:gd name="connsiteY1" fmla="*/ 307195 h 431977"/>
                <a:gd name="connsiteX2" fmla="*/ 2340484 w 9915328"/>
                <a:gd name="connsiteY2" fmla="*/ 420084 h 431977"/>
                <a:gd name="connsiteX3" fmla="*/ 4733728 w 9915328"/>
                <a:gd name="connsiteY3" fmla="*/ 2395 h 431977"/>
                <a:gd name="connsiteX4" fmla="*/ 6923773 w 9915328"/>
                <a:gd name="connsiteY4" fmla="*/ 250751 h 431977"/>
                <a:gd name="connsiteX5" fmla="*/ 9136395 w 9915328"/>
                <a:gd name="connsiteY5" fmla="*/ 284617 h 431977"/>
                <a:gd name="connsiteX6" fmla="*/ 9915328 w 9915328"/>
                <a:gd name="connsiteY6" fmla="*/ 149151 h 431977"/>
                <a:gd name="connsiteX0" fmla="*/ 0 w 9915328"/>
                <a:gd name="connsiteY0" fmla="*/ 60818 h 291409"/>
                <a:gd name="connsiteX1" fmla="*/ 633406 w 9915328"/>
                <a:gd name="connsiteY1" fmla="*/ 173707 h 291409"/>
                <a:gd name="connsiteX2" fmla="*/ 2340484 w 9915328"/>
                <a:gd name="connsiteY2" fmla="*/ 286596 h 291409"/>
                <a:gd name="connsiteX3" fmla="*/ 5071684 w 9915328"/>
                <a:gd name="connsiteY3" fmla="*/ 4374 h 291409"/>
                <a:gd name="connsiteX4" fmla="*/ 6923773 w 9915328"/>
                <a:gd name="connsiteY4" fmla="*/ 117263 h 291409"/>
                <a:gd name="connsiteX5" fmla="*/ 9136395 w 9915328"/>
                <a:gd name="connsiteY5" fmla="*/ 151129 h 291409"/>
                <a:gd name="connsiteX6" fmla="*/ 9915328 w 9915328"/>
                <a:gd name="connsiteY6" fmla="*/ 15663 h 291409"/>
                <a:gd name="connsiteX0" fmla="*/ 0 w 9915328"/>
                <a:gd name="connsiteY0" fmla="*/ 163495 h 394086"/>
                <a:gd name="connsiteX1" fmla="*/ 633406 w 9915328"/>
                <a:gd name="connsiteY1" fmla="*/ 276384 h 394086"/>
                <a:gd name="connsiteX2" fmla="*/ 2340484 w 9915328"/>
                <a:gd name="connsiteY2" fmla="*/ 389273 h 394086"/>
                <a:gd name="connsiteX3" fmla="*/ 5071684 w 9915328"/>
                <a:gd name="connsiteY3" fmla="*/ 107051 h 394086"/>
                <a:gd name="connsiteX4" fmla="*/ 6986358 w 9915328"/>
                <a:gd name="connsiteY4" fmla="*/ 5451 h 394086"/>
                <a:gd name="connsiteX5" fmla="*/ 9136395 w 9915328"/>
                <a:gd name="connsiteY5" fmla="*/ 253806 h 394086"/>
                <a:gd name="connsiteX6" fmla="*/ 9915328 w 9915328"/>
                <a:gd name="connsiteY6" fmla="*/ 118340 h 394086"/>
                <a:gd name="connsiteX0" fmla="*/ 0 w 9915328"/>
                <a:gd name="connsiteY0" fmla="*/ 179002 h 409593"/>
                <a:gd name="connsiteX1" fmla="*/ 633406 w 9915328"/>
                <a:gd name="connsiteY1" fmla="*/ 291891 h 409593"/>
                <a:gd name="connsiteX2" fmla="*/ 2340484 w 9915328"/>
                <a:gd name="connsiteY2" fmla="*/ 404780 h 409593"/>
                <a:gd name="connsiteX3" fmla="*/ 5071684 w 9915328"/>
                <a:gd name="connsiteY3" fmla="*/ 122558 h 409593"/>
                <a:gd name="connsiteX4" fmla="*/ 6986358 w 9915328"/>
                <a:gd name="connsiteY4" fmla="*/ 20958 h 409593"/>
                <a:gd name="connsiteX5" fmla="*/ 9136395 w 9915328"/>
                <a:gd name="connsiteY5" fmla="*/ 9669 h 409593"/>
                <a:gd name="connsiteX6" fmla="*/ 9915328 w 9915328"/>
                <a:gd name="connsiteY6" fmla="*/ 133847 h 409593"/>
                <a:gd name="connsiteX0" fmla="*/ 0 w 9915328"/>
                <a:gd name="connsiteY0" fmla="*/ 198509 h 429100"/>
                <a:gd name="connsiteX1" fmla="*/ 633406 w 9915328"/>
                <a:gd name="connsiteY1" fmla="*/ 311398 h 429100"/>
                <a:gd name="connsiteX2" fmla="*/ 2340484 w 9915328"/>
                <a:gd name="connsiteY2" fmla="*/ 424287 h 429100"/>
                <a:gd name="connsiteX3" fmla="*/ 5071684 w 9915328"/>
                <a:gd name="connsiteY3" fmla="*/ 142065 h 429100"/>
                <a:gd name="connsiteX4" fmla="*/ 6986358 w 9915328"/>
                <a:gd name="connsiteY4" fmla="*/ 40465 h 429100"/>
                <a:gd name="connsiteX5" fmla="*/ 9136395 w 9915328"/>
                <a:gd name="connsiteY5" fmla="*/ 29176 h 429100"/>
                <a:gd name="connsiteX6" fmla="*/ 9915328 w 9915328"/>
                <a:gd name="connsiteY6" fmla="*/ 153354 h 429100"/>
                <a:gd name="connsiteX0" fmla="*/ 0 w 9915328"/>
                <a:gd name="connsiteY0" fmla="*/ 158109 h 388700"/>
                <a:gd name="connsiteX1" fmla="*/ 633406 w 9915328"/>
                <a:gd name="connsiteY1" fmla="*/ 270998 h 388700"/>
                <a:gd name="connsiteX2" fmla="*/ 2340484 w 9915328"/>
                <a:gd name="connsiteY2" fmla="*/ 383887 h 388700"/>
                <a:gd name="connsiteX3" fmla="*/ 5071684 w 9915328"/>
                <a:gd name="connsiteY3" fmla="*/ 101665 h 388700"/>
                <a:gd name="connsiteX4" fmla="*/ 6986358 w 9915328"/>
                <a:gd name="connsiteY4" fmla="*/ 65 h 388700"/>
                <a:gd name="connsiteX5" fmla="*/ 8835990 w 9915328"/>
                <a:gd name="connsiteY5" fmla="*/ 112954 h 388700"/>
                <a:gd name="connsiteX6" fmla="*/ 9915328 w 9915328"/>
                <a:gd name="connsiteY6" fmla="*/ 112954 h 388700"/>
                <a:gd name="connsiteX0" fmla="*/ 0 w 9915328"/>
                <a:gd name="connsiteY0" fmla="*/ 158569 h 385714"/>
                <a:gd name="connsiteX1" fmla="*/ 633406 w 9915328"/>
                <a:gd name="connsiteY1" fmla="*/ 271458 h 385714"/>
                <a:gd name="connsiteX2" fmla="*/ 2340484 w 9915328"/>
                <a:gd name="connsiteY2" fmla="*/ 384347 h 385714"/>
                <a:gd name="connsiteX3" fmla="*/ 5270277 w 9915328"/>
                <a:gd name="connsiteY3" fmla="*/ 191025 h 385714"/>
                <a:gd name="connsiteX4" fmla="*/ 6986358 w 9915328"/>
                <a:gd name="connsiteY4" fmla="*/ 525 h 385714"/>
                <a:gd name="connsiteX5" fmla="*/ 8835990 w 9915328"/>
                <a:gd name="connsiteY5" fmla="*/ 113414 h 385714"/>
                <a:gd name="connsiteX6" fmla="*/ 9915328 w 9915328"/>
                <a:gd name="connsiteY6" fmla="*/ 113414 h 385714"/>
                <a:gd name="connsiteX0" fmla="*/ 0 w 9915328"/>
                <a:gd name="connsiteY0" fmla="*/ 158569 h 323756"/>
                <a:gd name="connsiteX1" fmla="*/ 633406 w 9915328"/>
                <a:gd name="connsiteY1" fmla="*/ 271458 h 323756"/>
                <a:gd name="connsiteX2" fmla="*/ 2340484 w 9915328"/>
                <a:gd name="connsiteY2" fmla="*/ 320847 h 323756"/>
                <a:gd name="connsiteX3" fmla="*/ 5270277 w 9915328"/>
                <a:gd name="connsiteY3" fmla="*/ 191025 h 323756"/>
                <a:gd name="connsiteX4" fmla="*/ 6986358 w 9915328"/>
                <a:gd name="connsiteY4" fmla="*/ 525 h 323756"/>
                <a:gd name="connsiteX5" fmla="*/ 8835990 w 9915328"/>
                <a:gd name="connsiteY5" fmla="*/ 113414 h 323756"/>
                <a:gd name="connsiteX6" fmla="*/ 9915328 w 9915328"/>
                <a:gd name="connsiteY6" fmla="*/ 113414 h 323756"/>
                <a:gd name="connsiteX0" fmla="*/ 0 w 9915328"/>
                <a:gd name="connsiteY0" fmla="*/ 95979 h 261166"/>
                <a:gd name="connsiteX1" fmla="*/ 633406 w 9915328"/>
                <a:gd name="connsiteY1" fmla="*/ 208868 h 261166"/>
                <a:gd name="connsiteX2" fmla="*/ 2340484 w 9915328"/>
                <a:gd name="connsiteY2" fmla="*/ 258257 h 261166"/>
                <a:gd name="connsiteX3" fmla="*/ 5270277 w 9915328"/>
                <a:gd name="connsiteY3" fmla="*/ 128435 h 261166"/>
                <a:gd name="connsiteX4" fmla="*/ 8835990 w 9915328"/>
                <a:gd name="connsiteY4" fmla="*/ 50824 h 261166"/>
                <a:gd name="connsiteX5" fmla="*/ 9915328 w 9915328"/>
                <a:gd name="connsiteY5" fmla="*/ 50824 h 261166"/>
                <a:gd name="connsiteX0" fmla="*/ 0 w 9915328"/>
                <a:gd name="connsiteY0" fmla="*/ 201048 h 366235"/>
                <a:gd name="connsiteX1" fmla="*/ 633406 w 9915328"/>
                <a:gd name="connsiteY1" fmla="*/ 313937 h 366235"/>
                <a:gd name="connsiteX2" fmla="*/ 2340484 w 9915328"/>
                <a:gd name="connsiteY2" fmla="*/ 363326 h 366235"/>
                <a:gd name="connsiteX3" fmla="*/ 5270277 w 9915328"/>
                <a:gd name="connsiteY3" fmla="*/ 233504 h 366235"/>
                <a:gd name="connsiteX4" fmla="*/ 7659714 w 9915328"/>
                <a:gd name="connsiteY4" fmla="*/ 28893 h 366235"/>
                <a:gd name="connsiteX5" fmla="*/ 9915328 w 9915328"/>
                <a:gd name="connsiteY5" fmla="*/ 155893 h 366235"/>
                <a:gd name="connsiteX0" fmla="*/ 0 w 9915328"/>
                <a:gd name="connsiteY0" fmla="*/ 173629 h 338816"/>
                <a:gd name="connsiteX1" fmla="*/ 633406 w 9915328"/>
                <a:gd name="connsiteY1" fmla="*/ 286518 h 338816"/>
                <a:gd name="connsiteX2" fmla="*/ 2340484 w 9915328"/>
                <a:gd name="connsiteY2" fmla="*/ 335907 h 338816"/>
                <a:gd name="connsiteX3" fmla="*/ 5270277 w 9915328"/>
                <a:gd name="connsiteY3" fmla="*/ 206085 h 338816"/>
                <a:gd name="connsiteX4" fmla="*/ 7659714 w 9915328"/>
                <a:gd name="connsiteY4" fmla="*/ 1474 h 338816"/>
                <a:gd name="connsiteX5" fmla="*/ 9915328 w 9915328"/>
                <a:gd name="connsiteY5" fmla="*/ 128474 h 338816"/>
                <a:gd name="connsiteX0" fmla="*/ 0 w 10190302"/>
                <a:gd name="connsiteY0" fmla="*/ 174097 h 339284"/>
                <a:gd name="connsiteX1" fmla="*/ 633406 w 10190302"/>
                <a:gd name="connsiteY1" fmla="*/ 286986 h 339284"/>
                <a:gd name="connsiteX2" fmla="*/ 2340484 w 10190302"/>
                <a:gd name="connsiteY2" fmla="*/ 336375 h 339284"/>
                <a:gd name="connsiteX3" fmla="*/ 5270277 w 10190302"/>
                <a:gd name="connsiteY3" fmla="*/ 206553 h 339284"/>
                <a:gd name="connsiteX4" fmla="*/ 7659714 w 10190302"/>
                <a:gd name="connsiteY4" fmla="*/ 1942 h 339284"/>
                <a:gd name="connsiteX5" fmla="*/ 10190302 w 10190302"/>
                <a:gd name="connsiteY5" fmla="*/ 103542 h 339284"/>
                <a:gd name="connsiteX0" fmla="*/ 0 w 10129197"/>
                <a:gd name="connsiteY0" fmla="*/ 85197 h 340405"/>
                <a:gd name="connsiteX1" fmla="*/ 572301 w 10129197"/>
                <a:gd name="connsiteY1" fmla="*/ 286986 h 340405"/>
                <a:gd name="connsiteX2" fmla="*/ 2279379 w 10129197"/>
                <a:gd name="connsiteY2" fmla="*/ 336375 h 340405"/>
                <a:gd name="connsiteX3" fmla="*/ 5209172 w 10129197"/>
                <a:gd name="connsiteY3" fmla="*/ 206553 h 340405"/>
                <a:gd name="connsiteX4" fmla="*/ 7598609 w 10129197"/>
                <a:gd name="connsiteY4" fmla="*/ 1942 h 340405"/>
                <a:gd name="connsiteX5" fmla="*/ 10129197 w 10129197"/>
                <a:gd name="connsiteY5" fmla="*/ 103542 h 340405"/>
                <a:gd name="connsiteX0" fmla="*/ 0 w 10129197"/>
                <a:gd name="connsiteY0" fmla="*/ 85197 h 340405"/>
                <a:gd name="connsiteX1" fmla="*/ 572301 w 10129197"/>
                <a:gd name="connsiteY1" fmla="*/ 286986 h 340405"/>
                <a:gd name="connsiteX2" fmla="*/ 2279379 w 10129197"/>
                <a:gd name="connsiteY2" fmla="*/ 336375 h 340405"/>
                <a:gd name="connsiteX3" fmla="*/ 5209172 w 10129197"/>
                <a:gd name="connsiteY3" fmla="*/ 206553 h 340405"/>
                <a:gd name="connsiteX4" fmla="*/ 7598609 w 10129197"/>
                <a:gd name="connsiteY4" fmla="*/ 1942 h 340405"/>
                <a:gd name="connsiteX5" fmla="*/ 10129197 w 10129197"/>
                <a:gd name="connsiteY5" fmla="*/ 103542 h 340405"/>
                <a:gd name="connsiteX0" fmla="*/ 0 w 10129197"/>
                <a:gd name="connsiteY0" fmla="*/ 85197 h 339169"/>
                <a:gd name="connsiteX1" fmla="*/ 2279379 w 10129197"/>
                <a:gd name="connsiteY1" fmla="*/ 336375 h 339169"/>
                <a:gd name="connsiteX2" fmla="*/ 5209172 w 10129197"/>
                <a:gd name="connsiteY2" fmla="*/ 206553 h 339169"/>
                <a:gd name="connsiteX3" fmla="*/ 7598609 w 10129197"/>
                <a:gd name="connsiteY3" fmla="*/ 1942 h 339169"/>
                <a:gd name="connsiteX4" fmla="*/ 10129197 w 10129197"/>
                <a:gd name="connsiteY4" fmla="*/ 103542 h 339169"/>
                <a:gd name="connsiteX0" fmla="*/ 0 w 10129197"/>
                <a:gd name="connsiteY0" fmla="*/ 85197 h 339169"/>
                <a:gd name="connsiteX1" fmla="*/ 2279379 w 10129197"/>
                <a:gd name="connsiteY1" fmla="*/ 336375 h 339169"/>
                <a:gd name="connsiteX2" fmla="*/ 5209172 w 10129197"/>
                <a:gd name="connsiteY2" fmla="*/ 206553 h 339169"/>
                <a:gd name="connsiteX3" fmla="*/ 7598609 w 10129197"/>
                <a:gd name="connsiteY3" fmla="*/ 1942 h 339169"/>
                <a:gd name="connsiteX4" fmla="*/ 10129197 w 10129197"/>
                <a:gd name="connsiteY4" fmla="*/ 103542 h 339169"/>
                <a:gd name="connsiteX0" fmla="*/ 0 w 10129197"/>
                <a:gd name="connsiteY0" fmla="*/ 118179 h 372151"/>
                <a:gd name="connsiteX1" fmla="*/ 2279379 w 10129197"/>
                <a:gd name="connsiteY1" fmla="*/ 369357 h 372151"/>
                <a:gd name="connsiteX2" fmla="*/ 5209172 w 10129197"/>
                <a:gd name="connsiteY2" fmla="*/ 239535 h 372151"/>
                <a:gd name="connsiteX3" fmla="*/ 7598609 w 10129197"/>
                <a:gd name="connsiteY3" fmla="*/ 34924 h 372151"/>
                <a:gd name="connsiteX4" fmla="*/ 10129197 w 10129197"/>
                <a:gd name="connsiteY4" fmla="*/ 9524 h 372151"/>
                <a:gd name="connsiteX0" fmla="*/ 0 w 10129197"/>
                <a:gd name="connsiteY0" fmla="*/ 108656 h 362734"/>
                <a:gd name="connsiteX1" fmla="*/ 2279379 w 10129197"/>
                <a:gd name="connsiteY1" fmla="*/ 359834 h 362734"/>
                <a:gd name="connsiteX2" fmla="*/ 5209172 w 10129197"/>
                <a:gd name="connsiteY2" fmla="*/ 230012 h 362734"/>
                <a:gd name="connsiteX3" fmla="*/ 10129197 w 10129197"/>
                <a:gd name="connsiteY3" fmla="*/ 1 h 362734"/>
                <a:gd name="connsiteX0" fmla="*/ 0 w 8153512"/>
                <a:gd name="connsiteY0" fmla="*/ 149619 h 403884"/>
                <a:gd name="connsiteX1" fmla="*/ 2279379 w 8153512"/>
                <a:gd name="connsiteY1" fmla="*/ 400797 h 403884"/>
                <a:gd name="connsiteX2" fmla="*/ 5209172 w 8153512"/>
                <a:gd name="connsiteY2" fmla="*/ 270975 h 403884"/>
                <a:gd name="connsiteX3" fmla="*/ 8153512 w 8153512"/>
                <a:gd name="connsiteY3" fmla="*/ 0 h 403884"/>
                <a:gd name="connsiteX0" fmla="*/ 0 w 8320471"/>
                <a:gd name="connsiteY0" fmla="*/ 36968 h 290765"/>
                <a:gd name="connsiteX1" fmla="*/ 2279379 w 8320471"/>
                <a:gd name="connsiteY1" fmla="*/ 288146 h 290765"/>
                <a:gd name="connsiteX2" fmla="*/ 5209172 w 8320471"/>
                <a:gd name="connsiteY2" fmla="*/ 158324 h 290765"/>
                <a:gd name="connsiteX3" fmla="*/ 8320471 w 8320471"/>
                <a:gd name="connsiteY3" fmla="*/ 0 h 290765"/>
                <a:gd name="connsiteX0" fmla="*/ 0 w 8320471"/>
                <a:gd name="connsiteY0" fmla="*/ 36968 h 292812"/>
                <a:gd name="connsiteX1" fmla="*/ 2279379 w 8320471"/>
                <a:gd name="connsiteY1" fmla="*/ 288146 h 292812"/>
                <a:gd name="connsiteX2" fmla="*/ 8320471 w 8320471"/>
                <a:gd name="connsiteY2" fmla="*/ 0 h 292812"/>
                <a:gd name="connsiteX0" fmla="*/ 0 w 8320471"/>
                <a:gd name="connsiteY0" fmla="*/ 36968 h 284234"/>
                <a:gd name="connsiteX1" fmla="*/ 2752431 w 8320471"/>
                <a:gd name="connsiteY1" fmla="*/ 277905 h 284234"/>
                <a:gd name="connsiteX2" fmla="*/ 8320471 w 8320471"/>
                <a:gd name="connsiteY2" fmla="*/ 0 h 284234"/>
                <a:gd name="connsiteX0" fmla="*/ 0 w 8306558"/>
                <a:gd name="connsiteY0" fmla="*/ 47209 h 295214"/>
                <a:gd name="connsiteX1" fmla="*/ 2752431 w 8306558"/>
                <a:gd name="connsiteY1" fmla="*/ 288146 h 295214"/>
                <a:gd name="connsiteX2" fmla="*/ 8306558 w 8306558"/>
                <a:gd name="connsiteY2" fmla="*/ 0 h 295214"/>
                <a:gd name="connsiteX0" fmla="*/ 0 w 8306558"/>
                <a:gd name="connsiteY0" fmla="*/ 47209 h 295214"/>
                <a:gd name="connsiteX1" fmla="*/ 2752431 w 8306558"/>
                <a:gd name="connsiteY1" fmla="*/ 288146 h 295214"/>
                <a:gd name="connsiteX2" fmla="*/ 8306558 w 8306558"/>
                <a:gd name="connsiteY2" fmla="*/ 0 h 295214"/>
                <a:gd name="connsiteX0" fmla="*/ 0 w 7847420"/>
                <a:gd name="connsiteY0" fmla="*/ 36968 h 284234"/>
                <a:gd name="connsiteX1" fmla="*/ 2752431 w 7847420"/>
                <a:gd name="connsiteY1" fmla="*/ 277905 h 284234"/>
                <a:gd name="connsiteX2" fmla="*/ 7847420 w 7847420"/>
                <a:gd name="connsiteY2" fmla="*/ 0 h 284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47420" h="284234">
                  <a:moveTo>
                    <a:pt x="0" y="36968"/>
                  </a:moveTo>
                  <a:cubicBezTo>
                    <a:pt x="245726" y="330597"/>
                    <a:pt x="1444528" y="284066"/>
                    <a:pt x="2752431" y="277905"/>
                  </a:cubicBezTo>
                  <a:cubicBezTo>
                    <a:pt x="4060334" y="271744"/>
                    <a:pt x="6588860" y="131718"/>
                    <a:pt x="7847420" y="0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1FB84703-3A45-43D4-A0FA-500D275F7D5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0895" y="130347"/>
              <a:ext cx="1335140" cy="9632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23263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50"/>
                            </p:stCondLst>
                            <p:childTnLst>
                              <p:par>
                                <p:cTn id="2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>
            <a:extLst>
              <a:ext uri="{FF2B5EF4-FFF2-40B4-BE49-F238E27FC236}">
                <a16:creationId xmlns:a16="http://schemas.microsoft.com/office/drawing/2014/main" id="{8BE2544A-9630-4FF8-8BD4-F9BFEA01341A}"/>
              </a:ext>
            </a:extLst>
          </p:cNvPr>
          <p:cNvSpPr txBox="1"/>
          <p:nvPr/>
        </p:nvSpPr>
        <p:spPr>
          <a:xfrm>
            <a:off x="1510474" y="234963"/>
            <a:ext cx="37364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latin typeface="Arial Black" panose="020B0A04020102020204" pitchFamily="34" charset="0"/>
                <a:ea typeface="萝莉体 第二版" panose="02000500000000000000" pitchFamily="2" charset="-122"/>
                <a:cs typeface="萝莉体 第二版" panose="02000500000000000000" pitchFamily="2" charset="-122"/>
              </a:rPr>
              <a:t>时间安排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54C12B5E-224D-47C1-AC2E-F99BE74E6A85}"/>
              </a:ext>
            </a:extLst>
          </p:cNvPr>
          <p:cNvGrpSpPr/>
          <p:nvPr/>
        </p:nvGrpSpPr>
        <p:grpSpPr>
          <a:xfrm>
            <a:off x="230895" y="130347"/>
            <a:ext cx="12227806" cy="963251"/>
            <a:chOff x="230895" y="130347"/>
            <a:chExt cx="12227806" cy="963251"/>
          </a:xfrm>
        </p:grpSpPr>
        <p:sp>
          <p:nvSpPr>
            <p:cNvPr id="6" name="任意多边形: 形状 5">
              <a:extLst>
                <a:ext uri="{FF2B5EF4-FFF2-40B4-BE49-F238E27FC236}">
                  <a16:creationId xmlns:a16="http://schemas.microsoft.com/office/drawing/2014/main" id="{E2DFC5BF-08DA-4CD1-BAD6-2F1A2906817D}"/>
                </a:ext>
              </a:extLst>
            </p:cNvPr>
            <p:cNvSpPr/>
            <p:nvPr/>
          </p:nvSpPr>
          <p:spPr>
            <a:xfrm>
              <a:off x="1497774" y="457552"/>
              <a:ext cx="7455726" cy="372151"/>
            </a:xfrm>
            <a:custGeom>
              <a:avLst/>
              <a:gdLst>
                <a:gd name="connsiteX0" fmla="*/ 0 w 9877777"/>
                <a:gd name="connsiteY0" fmla="*/ 284617 h 420929"/>
                <a:gd name="connsiteX1" fmla="*/ 620889 w 9877777"/>
                <a:gd name="connsiteY1" fmla="*/ 115284 h 420929"/>
                <a:gd name="connsiteX2" fmla="*/ 2302933 w 9877777"/>
                <a:gd name="connsiteY2" fmla="*/ 420084 h 420929"/>
                <a:gd name="connsiteX3" fmla="*/ 4696177 w 9877777"/>
                <a:gd name="connsiteY3" fmla="*/ 2395 h 420929"/>
                <a:gd name="connsiteX4" fmla="*/ 6886222 w 9877777"/>
                <a:gd name="connsiteY4" fmla="*/ 250751 h 420929"/>
                <a:gd name="connsiteX5" fmla="*/ 9098844 w 9877777"/>
                <a:gd name="connsiteY5" fmla="*/ 284617 h 420929"/>
                <a:gd name="connsiteX6" fmla="*/ 9877777 w 9877777"/>
                <a:gd name="connsiteY6" fmla="*/ 149151 h 420929"/>
                <a:gd name="connsiteX0" fmla="*/ 0 w 9877777"/>
                <a:gd name="connsiteY0" fmla="*/ 284617 h 431037"/>
                <a:gd name="connsiteX1" fmla="*/ 595855 w 9877777"/>
                <a:gd name="connsiteY1" fmla="*/ 307195 h 431037"/>
                <a:gd name="connsiteX2" fmla="*/ 2302933 w 9877777"/>
                <a:gd name="connsiteY2" fmla="*/ 420084 h 431037"/>
                <a:gd name="connsiteX3" fmla="*/ 4696177 w 9877777"/>
                <a:gd name="connsiteY3" fmla="*/ 2395 h 431037"/>
                <a:gd name="connsiteX4" fmla="*/ 6886222 w 9877777"/>
                <a:gd name="connsiteY4" fmla="*/ 250751 h 431037"/>
                <a:gd name="connsiteX5" fmla="*/ 9098844 w 9877777"/>
                <a:gd name="connsiteY5" fmla="*/ 284617 h 431037"/>
                <a:gd name="connsiteX6" fmla="*/ 9877777 w 9877777"/>
                <a:gd name="connsiteY6" fmla="*/ 149151 h 431037"/>
                <a:gd name="connsiteX0" fmla="*/ 0 w 9915328"/>
                <a:gd name="connsiteY0" fmla="*/ 194306 h 431977"/>
                <a:gd name="connsiteX1" fmla="*/ 633406 w 9915328"/>
                <a:gd name="connsiteY1" fmla="*/ 307195 h 431977"/>
                <a:gd name="connsiteX2" fmla="*/ 2340484 w 9915328"/>
                <a:gd name="connsiteY2" fmla="*/ 420084 h 431977"/>
                <a:gd name="connsiteX3" fmla="*/ 4733728 w 9915328"/>
                <a:gd name="connsiteY3" fmla="*/ 2395 h 431977"/>
                <a:gd name="connsiteX4" fmla="*/ 6923773 w 9915328"/>
                <a:gd name="connsiteY4" fmla="*/ 250751 h 431977"/>
                <a:gd name="connsiteX5" fmla="*/ 9136395 w 9915328"/>
                <a:gd name="connsiteY5" fmla="*/ 284617 h 431977"/>
                <a:gd name="connsiteX6" fmla="*/ 9915328 w 9915328"/>
                <a:gd name="connsiteY6" fmla="*/ 149151 h 431977"/>
                <a:gd name="connsiteX0" fmla="*/ 0 w 9915328"/>
                <a:gd name="connsiteY0" fmla="*/ 194306 h 431977"/>
                <a:gd name="connsiteX1" fmla="*/ 633406 w 9915328"/>
                <a:gd name="connsiteY1" fmla="*/ 307195 h 431977"/>
                <a:gd name="connsiteX2" fmla="*/ 2340484 w 9915328"/>
                <a:gd name="connsiteY2" fmla="*/ 420084 h 431977"/>
                <a:gd name="connsiteX3" fmla="*/ 4733728 w 9915328"/>
                <a:gd name="connsiteY3" fmla="*/ 2395 h 431977"/>
                <a:gd name="connsiteX4" fmla="*/ 6923773 w 9915328"/>
                <a:gd name="connsiteY4" fmla="*/ 250751 h 431977"/>
                <a:gd name="connsiteX5" fmla="*/ 9136395 w 9915328"/>
                <a:gd name="connsiteY5" fmla="*/ 284617 h 431977"/>
                <a:gd name="connsiteX6" fmla="*/ 9915328 w 9915328"/>
                <a:gd name="connsiteY6" fmla="*/ 149151 h 431977"/>
                <a:gd name="connsiteX0" fmla="*/ 0 w 9915328"/>
                <a:gd name="connsiteY0" fmla="*/ 60818 h 291409"/>
                <a:gd name="connsiteX1" fmla="*/ 633406 w 9915328"/>
                <a:gd name="connsiteY1" fmla="*/ 173707 h 291409"/>
                <a:gd name="connsiteX2" fmla="*/ 2340484 w 9915328"/>
                <a:gd name="connsiteY2" fmla="*/ 286596 h 291409"/>
                <a:gd name="connsiteX3" fmla="*/ 5071684 w 9915328"/>
                <a:gd name="connsiteY3" fmla="*/ 4374 h 291409"/>
                <a:gd name="connsiteX4" fmla="*/ 6923773 w 9915328"/>
                <a:gd name="connsiteY4" fmla="*/ 117263 h 291409"/>
                <a:gd name="connsiteX5" fmla="*/ 9136395 w 9915328"/>
                <a:gd name="connsiteY5" fmla="*/ 151129 h 291409"/>
                <a:gd name="connsiteX6" fmla="*/ 9915328 w 9915328"/>
                <a:gd name="connsiteY6" fmla="*/ 15663 h 291409"/>
                <a:gd name="connsiteX0" fmla="*/ 0 w 9915328"/>
                <a:gd name="connsiteY0" fmla="*/ 163495 h 394086"/>
                <a:gd name="connsiteX1" fmla="*/ 633406 w 9915328"/>
                <a:gd name="connsiteY1" fmla="*/ 276384 h 394086"/>
                <a:gd name="connsiteX2" fmla="*/ 2340484 w 9915328"/>
                <a:gd name="connsiteY2" fmla="*/ 389273 h 394086"/>
                <a:gd name="connsiteX3" fmla="*/ 5071684 w 9915328"/>
                <a:gd name="connsiteY3" fmla="*/ 107051 h 394086"/>
                <a:gd name="connsiteX4" fmla="*/ 6986358 w 9915328"/>
                <a:gd name="connsiteY4" fmla="*/ 5451 h 394086"/>
                <a:gd name="connsiteX5" fmla="*/ 9136395 w 9915328"/>
                <a:gd name="connsiteY5" fmla="*/ 253806 h 394086"/>
                <a:gd name="connsiteX6" fmla="*/ 9915328 w 9915328"/>
                <a:gd name="connsiteY6" fmla="*/ 118340 h 394086"/>
                <a:gd name="connsiteX0" fmla="*/ 0 w 9915328"/>
                <a:gd name="connsiteY0" fmla="*/ 179002 h 409593"/>
                <a:gd name="connsiteX1" fmla="*/ 633406 w 9915328"/>
                <a:gd name="connsiteY1" fmla="*/ 291891 h 409593"/>
                <a:gd name="connsiteX2" fmla="*/ 2340484 w 9915328"/>
                <a:gd name="connsiteY2" fmla="*/ 404780 h 409593"/>
                <a:gd name="connsiteX3" fmla="*/ 5071684 w 9915328"/>
                <a:gd name="connsiteY3" fmla="*/ 122558 h 409593"/>
                <a:gd name="connsiteX4" fmla="*/ 6986358 w 9915328"/>
                <a:gd name="connsiteY4" fmla="*/ 20958 h 409593"/>
                <a:gd name="connsiteX5" fmla="*/ 9136395 w 9915328"/>
                <a:gd name="connsiteY5" fmla="*/ 9669 h 409593"/>
                <a:gd name="connsiteX6" fmla="*/ 9915328 w 9915328"/>
                <a:gd name="connsiteY6" fmla="*/ 133847 h 409593"/>
                <a:gd name="connsiteX0" fmla="*/ 0 w 9915328"/>
                <a:gd name="connsiteY0" fmla="*/ 198509 h 429100"/>
                <a:gd name="connsiteX1" fmla="*/ 633406 w 9915328"/>
                <a:gd name="connsiteY1" fmla="*/ 311398 h 429100"/>
                <a:gd name="connsiteX2" fmla="*/ 2340484 w 9915328"/>
                <a:gd name="connsiteY2" fmla="*/ 424287 h 429100"/>
                <a:gd name="connsiteX3" fmla="*/ 5071684 w 9915328"/>
                <a:gd name="connsiteY3" fmla="*/ 142065 h 429100"/>
                <a:gd name="connsiteX4" fmla="*/ 6986358 w 9915328"/>
                <a:gd name="connsiteY4" fmla="*/ 40465 h 429100"/>
                <a:gd name="connsiteX5" fmla="*/ 9136395 w 9915328"/>
                <a:gd name="connsiteY5" fmla="*/ 29176 h 429100"/>
                <a:gd name="connsiteX6" fmla="*/ 9915328 w 9915328"/>
                <a:gd name="connsiteY6" fmla="*/ 153354 h 429100"/>
                <a:gd name="connsiteX0" fmla="*/ 0 w 9915328"/>
                <a:gd name="connsiteY0" fmla="*/ 158109 h 388700"/>
                <a:gd name="connsiteX1" fmla="*/ 633406 w 9915328"/>
                <a:gd name="connsiteY1" fmla="*/ 270998 h 388700"/>
                <a:gd name="connsiteX2" fmla="*/ 2340484 w 9915328"/>
                <a:gd name="connsiteY2" fmla="*/ 383887 h 388700"/>
                <a:gd name="connsiteX3" fmla="*/ 5071684 w 9915328"/>
                <a:gd name="connsiteY3" fmla="*/ 101665 h 388700"/>
                <a:gd name="connsiteX4" fmla="*/ 6986358 w 9915328"/>
                <a:gd name="connsiteY4" fmla="*/ 65 h 388700"/>
                <a:gd name="connsiteX5" fmla="*/ 8835990 w 9915328"/>
                <a:gd name="connsiteY5" fmla="*/ 112954 h 388700"/>
                <a:gd name="connsiteX6" fmla="*/ 9915328 w 9915328"/>
                <a:gd name="connsiteY6" fmla="*/ 112954 h 388700"/>
                <a:gd name="connsiteX0" fmla="*/ 0 w 9915328"/>
                <a:gd name="connsiteY0" fmla="*/ 158569 h 385714"/>
                <a:gd name="connsiteX1" fmla="*/ 633406 w 9915328"/>
                <a:gd name="connsiteY1" fmla="*/ 271458 h 385714"/>
                <a:gd name="connsiteX2" fmla="*/ 2340484 w 9915328"/>
                <a:gd name="connsiteY2" fmla="*/ 384347 h 385714"/>
                <a:gd name="connsiteX3" fmla="*/ 5270277 w 9915328"/>
                <a:gd name="connsiteY3" fmla="*/ 191025 h 385714"/>
                <a:gd name="connsiteX4" fmla="*/ 6986358 w 9915328"/>
                <a:gd name="connsiteY4" fmla="*/ 525 h 385714"/>
                <a:gd name="connsiteX5" fmla="*/ 8835990 w 9915328"/>
                <a:gd name="connsiteY5" fmla="*/ 113414 h 385714"/>
                <a:gd name="connsiteX6" fmla="*/ 9915328 w 9915328"/>
                <a:gd name="connsiteY6" fmla="*/ 113414 h 385714"/>
                <a:gd name="connsiteX0" fmla="*/ 0 w 9915328"/>
                <a:gd name="connsiteY0" fmla="*/ 158569 h 323756"/>
                <a:gd name="connsiteX1" fmla="*/ 633406 w 9915328"/>
                <a:gd name="connsiteY1" fmla="*/ 271458 h 323756"/>
                <a:gd name="connsiteX2" fmla="*/ 2340484 w 9915328"/>
                <a:gd name="connsiteY2" fmla="*/ 320847 h 323756"/>
                <a:gd name="connsiteX3" fmla="*/ 5270277 w 9915328"/>
                <a:gd name="connsiteY3" fmla="*/ 191025 h 323756"/>
                <a:gd name="connsiteX4" fmla="*/ 6986358 w 9915328"/>
                <a:gd name="connsiteY4" fmla="*/ 525 h 323756"/>
                <a:gd name="connsiteX5" fmla="*/ 8835990 w 9915328"/>
                <a:gd name="connsiteY5" fmla="*/ 113414 h 323756"/>
                <a:gd name="connsiteX6" fmla="*/ 9915328 w 9915328"/>
                <a:gd name="connsiteY6" fmla="*/ 113414 h 323756"/>
                <a:gd name="connsiteX0" fmla="*/ 0 w 9915328"/>
                <a:gd name="connsiteY0" fmla="*/ 95979 h 261166"/>
                <a:gd name="connsiteX1" fmla="*/ 633406 w 9915328"/>
                <a:gd name="connsiteY1" fmla="*/ 208868 h 261166"/>
                <a:gd name="connsiteX2" fmla="*/ 2340484 w 9915328"/>
                <a:gd name="connsiteY2" fmla="*/ 258257 h 261166"/>
                <a:gd name="connsiteX3" fmla="*/ 5270277 w 9915328"/>
                <a:gd name="connsiteY3" fmla="*/ 128435 h 261166"/>
                <a:gd name="connsiteX4" fmla="*/ 8835990 w 9915328"/>
                <a:gd name="connsiteY4" fmla="*/ 50824 h 261166"/>
                <a:gd name="connsiteX5" fmla="*/ 9915328 w 9915328"/>
                <a:gd name="connsiteY5" fmla="*/ 50824 h 261166"/>
                <a:gd name="connsiteX0" fmla="*/ 0 w 9915328"/>
                <a:gd name="connsiteY0" fmla="*/ 201048 h 366235"/>
                <a:gd name="connsiteX1" fmla="*/ 633406 w 9915328"/>
                <a:gd name="connsiteY1" fmla="*/ 313937 h 366235"/>
                <a:gd name="connsiteX2" fmla="*/ 2340484 w 9915328"/>
                <a:gd name="connsiteY2" fmla="*/ 363326 h 366235"/>
                <a:gd name="connsiteX3" fmla="*/ 5270277 w 9915328"/>
                <a:gd name="connsiteY3" fmla="*/ 233504 h 366235"/>
                <a:gd name="connsiteX4" fmla="*/ 7659714 w 9915328"/>
                <a:gd name="connsiteY4" fmla="*/ 28893 h 366235"/>
                <a:gd name="connsiteX5" fmla="*/ 9915328 w 9915328"/>
                <a:gd name="connsiteY5" fmla="*/ 155893 h 366235"/>
                <a:gd name="connsiteX0" fmla="*/ 0 w 9915328"/>
                <a:gd name="connsiteY0" fmla="*/ 173629 h 338816"/>
                <a:gd name="connsiteX1" fmla="*/ 633406 w 9915328"/>
                <a:gd name="connsiteY1" fmla="*/ 286518 h 338816"/>
                <a:gd name="connsiteX2" fmla="*/ 2340484 w 9915328"/>
                <a:gd name="connsiteY2" fmla="*/ 335907 h 338816"/>
                <a:gd name="connsiteX3" fmla="*/ 5270277 w 9915328"/>
                <a:gd name="connsiteY3" fmla="*/ 206085 h 338816"/>
                <a:gd name="connsiteX4" fmla="*/ 7659714 w 9915328"/>
                <a:gd name="connsiteY4" fmla="*/ 1474 h 338816"/>
                <a:gd name="connsiteX5" fmla="*/ 9915328 w 9915328"/>
                <a:gd name="connsiteY5" fmla="*/ 128474 h 338816"/>
                <a:gd name="connsiteX0" fmla="*/ 0 w 10190302"/>
                <a:gd name="connsiteY0" fmla="*/ 174097 h 339284"/>
                <a:gd name="connsiteX1" fmla="*/ 633406 w 10190302"/>
                <a:gd name="connsiteY1" fmla="*/ 286986 h 339284"/>
                <a:gd name="connsiteX2" fmla="*/ 2340484 w 10190302"/>
                <a:gd name="connsiteY2" fmla="*/ 336375 h 339284"/>
                <a:gd name="connsiteX3" fmla="*/ 5270277 w 10190302"/>
                <a:gd name="connsiteY3" fmla="*/ 206553 h 339284"/>
                <a:gd name="connsiteX4" fmla="*/ 7659714 w 10190302"/>
                <a:gd name="connsiteY4" fmla="*/ 1942 h 339284"/>
                <a:gd name="connsiteX5" fmla="*/ 10190302 w 10190302"/>
                <a:gd name="connsiteY5" fmla="*/ 103542 h 339284"/>
                <a:gd name="connsiteX0" fmla="*/ 0 w 10129197"/>
                <a:gd name="connsiteY0" fmla="*/ 85197 h 340405"/>
                <a:gd name="connsiteX1" fmla="*/ 572301 w 10129197"/>
                <a:gd name="connsiteY1" fmla="*/ 286986 h 340405"/>
                <a:gd name="connsiteX2" fmla="*/ 2279379 w 10129197"/>
                <a:gd name="connsiteY2" fmla="*/ 336375 h 340405"/>
                <a:gd name="connsiteX3" fmla="*/ 5209172 w 10129197"/>
                <a:gd name="connsiteY3" fmla="*/ 206553 h 340405"/>
                <a:gd name="connsiteX4" fmla="*/ 7598609 w 10129197"/>
                <a:gd name="connsiteY4" fmla="*/ 1942 h 340405"/>
                <a:gd name="connsiteX5" fmla="*/ 10129197 w 10129197"/>
                <a:gd name="connsiteY5" fmla="*/ 103542 h 340405"/>
                <a:gd name="connsiteX0" fmla="*/ 0 w 10129197"/>
                <a:gd name="connsiteY0" fmla="*/ 85197 h 340405"/>
                <a:gd name="connsiteX1" fmla="*/ 572301 w 10129197"/>
                <a:gd name="connsiteY1" fmla="*/ 286986 h 340405"/>
                <a:gd name="connsiteX2" fmla="*/ 2279379 w 10129197"/>
                <a:gd name="connsiteY2" fmla="*/ 336375 h 340405"/>
                <a:gd name="connsiteX3" fmla="*/ 5209172 w 10129197"/>
                <a:gd name="connsiteY3" fmla="*/ 206553 h 340405"/>
                <a:gd name="connsiteX4" fmla="*/ 7598609 w 10129197"/>
                <a:gd name="connsiteY4" fmla="*/ 1942 h 340405"/>
                <a:gd name="connsiteX5" fmla="*/ 10129197 w 10129197"/>
                <a:gd name="connsiteY5" fmla="*/ 103542 h 340405"/>
                <a:gd name="connsiteX0" fmla="*/ 0 w 10129197"/>
                <a:gd name="connsiteY0" fmla="*/ 85197 h 339169"/>
                <a:gd name="connsiteX1" fmla="*/ 2279379 w 10129197"/>
                <a:gd name="connsiteY1" fmla="*/ 336375 h 339169"/>
                <a:gd name="connsiteX2" fmla="*/ 5209172 w 10129197"/>
                <a:gd name="connsiteY2" fmla="*/ 206553 h 339169"/>
                <a:gd name="connsiteX3" fmla="*/ 7598609 w 10129197"/>
                <a:gd name="connsiteY3" fmla="*/ 1942 h 339169"/>
                <a:gd name="connsiteX4" fmla="*/ 10129197 w 10129197"/>
                <a:gd name="connsiteY4" fmla="*/ 103542 h 339169"/>
                <a:gd name="connsiteX0" fmla="*/ 0 w 10129197"/>
                <a:gd name="connsiteY0" fmla="*/ 85197 h 339169"/>
                <a:gd name="connsiteX1" fmla="*/ 2279379 w 10129197"/>
                <a:gd name="connsiteY1" fmla="*/ 336375 h 339169"/>
                <a:gd name="connsiteX2" fmla="*/ 5209172 w 10129197"/>
                <a:gd name="connsiteY2" fmla="*/ 206553 h 339169"/>
                <a:gd name="connsiteX3" fmla="*/ 7598609 w 10129197"/>
                <a:gd name="connsiteY3" fmla="*/ 1942 h 339169"/>
                <a:gd name="connsiteX4" fmla="*/ 10129197 w 10129197"/>
                <a:gd name="connsiteY4" fmla="*/ 103542 h 339169"/>
                <a:gd name="connsiteX0" fmla="*/ 0 w 10129197"/>
                <a:gd name="connsiteY0" fmla="*/ 118179 h 372151"/>
                <a:gd name="connsiteX1" fmla="*/ 2279379 w 10129197"/>
                <a:gd name="connsiteY1" fmla="*/ 369357 h 372151"/>
                <a:gd name="connsiteX2" fmla="*/ 5209172 w 10129197"/>
                <a:gd name="connsiteY2" fmla="*/ 239535 h 372151"/>
                <a:gd name="connsiteX3" fmla="*/ 7598609 w 10129197"/>
                <a:gd name="connsiteY3" fmla="*/ 34924 h 372151"/>
                <a:gd name="connsiteX4" fmla="*/ 10129197 w 10129197"/>
                <a:gd name="connsiteY4" fmla="*/ 9524 h 372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29197" h="372151">
                  <a:moveTo>
                    <a:pt x="0" y="118179"/>
                  </a:moveTo>
                  <a:cubicBezTo>
                    <a:pt x="245726" y="411808"/>
                    <a:pt x="1411184" y="349131"/>
                    <a:pt x="2279379" y="369357"/>
                  </a:cubicBezTo>
                  <a:cubicBezTo>
                    <a:pt x="3147574" y="389583"/>
                    <a:pt x="4322634" y="295274"/>
                    <a:pt x="5209172" y="239535"/>
                  </a:cubicBezTo>
                  <a:cubicBezTo>
                    <a:pt x="6095710" y="183796"/>
                    <a:pt x="6778605" y="73259"/>
                    <a:pt x="7598609" y="34924"/>
                  </a:cubicBezTo>
                  <a:cubicBezTo>
                    <a:pt x="8418613" y="-3411"/>
                    <a:pt x="10029478" y="-7409"/>
                    <a:pt x="10129197" y="9524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1FB12726-C4DB-43FB-9077-2F510B651ECB}"/>
                </a:ext>
              </a:extLst>
            </p:cNvPr>
            <p:cNvSpPr txBox="1"/>
            <p:nvPr/>
          </p:nvSpPr>
          <p:spPr>
            <a:xfrm>
              <a:off x="8585453" y="260008"/>
              <a:ext cx="38732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latin typeface="Arial Black" panose="020B0A04020102020204" pitchFamily="34" charset="0"/>
                  <a:ea typeface="萝莉体 第二版" panose="02000500000000000000" pitchFamily="2" charset="-122"/>
                  <a:cs typeface="萝莉体 第二版" panose="02000500000000000000" pitchFamily="2" charset="-122"/>
                </a:rPr>
                <a:t>Ｔｈｅ　Ｐａｒｔ　Ｔｈｒｅｅ</a:t>
              </a:r>
            </a:p>
          </p:txBody>
        </p:sp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CDE2C3C4-1419-4DE7-AE83-59E2473FA2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0895" y="130347"/>
              <a:ext cx="1335140" cy="963251"/>
            </a:xfrm>
            <a:prstGeom prst="rect">
              <a:avLst/>
            </a:prstGeom>
          </p:spPr>
        </p:pic>
      </p:grpSp>
      <p:pic>
        <p:nvPicPr>
          <p:cNvPr id="8" name="图片 7">
            <a:extLst>
              <a:ext uri="{FF2B5EF4-FFF2-40B4-BE49-F238E27FC236}">
                <a16:creationId xmlns:a16="http://schemas.microsoft.com/office/drawing/2014/main" id="{005EFDF9-A499-45B7-B7AA-39AD0A7791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91608" y="4705405"/>
            <a:ext cx="2462997" cy="215207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C76532E-F74B-4995-82EF-7CFFD97709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6199" y="5614536"/>
            <a:ext cx="969348" cy="951058"/>
          </a:xfrm>
          <a:prstGeom prst="rect">
            <a:avLst/>
          </a:prstGeom>
        </p:spPr>
      </p:pic>
      <p:sp>
        <p:nvSpPr>
          <p:cNvPr id="10" name="Freeform 6">
            <a:extLst>
              <a:ext uri="{FF2B5EF4-FFF2-40B4-BE49-F238E27FC236}">
                <a16:creationId xmlns:a16="http://schemas.microsoft.com/office/drawing/2014/main" id="{55B41DD0-025F-4877-AE5A-DAABE473FED2}"/>
              </a:ext>
            </a:extLst>
          </p:cNvPr>
          <p:cNvSpPr>
            <a:spLocks/>
          </p:cNvSpPr>
          <p:nvPr/>
        </p:nvSpPr>
        <p:spPr bwMode="auto">
          <a:xfrm>
            <a:off x="4944269" y="3832226"/>
            <a:ext cx="123825" cy="477838"/>
          </a:xfrm>
          <a:custGeom>
            <a:avLst/>
            <a:gdLst>
              <a:gd name="T0" fmla="*/ 16 w 29"/>
              <a:gd name="T1" fmla="*/ 6 h 112"/>
              <a:gd name="T2" fmla="*/ 14 w 29"/>
              <a:gd name="T3" fmla="*/ 18 h 112"/>
              <a:gd name="T4" fmla="*/ 11 w 29"/>
              <a:gd name="T5" fmla="*/ 53 h 112"/>
              <a:gd name="T6" fmla="*/ 2 w 29"/>
              <a:gd name="T7" fmla="*/ 110 h 112"/>
              <a:gd name="T8" fmla="*/ 6 w 29"/>
              <a:gd name="T9" fmla="*/ 111 h 112"/>
              <a:gd name="T10" fmla="*/ 21 w 29"/>
              <a:gd name="T11" fmla="*/ 62 h 112"/>
              <a:gd name="T12" fmla="*/ 27 w 29"/>
              <a:gd name="T13" fmla="*/ 33 h 112"/>
              <a:gd name="T14" fmla="*/ 28 w 29"/>
              <a:gd name="T15" fmla="*/ 10 h 112"/>
              <a:gd name="T16" fmla="*/ 16 w 29"/>
              <a:gd name="T17" fmla="*/ 6 h 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9" h="112">
                <a:moveTo>
                  <a:pt x="16" y="6"/>
                </a:moveTo>
                <a:cubicBezTo>
                  <a:pt x="14" y="11"/>
                  <a:pt x="14" y="13"/>
                  <a:pt x="14" y="18"/>
                </a:cubicBezTo>
                <a:cubicBezTo>
                  <a:pt x="14" y="30"/>
                  <a:pt x="13" y="41"/>
                  <a:pt x="11" y="53"/>
                </a:cubicBezTo>
                <a:cubicBezTo>
                  <a:pt x="7" y="71"/>
                  <a:pt x="0" y="91"/>
                  <a:pt x="2" y="110"/>
                </a:cubicBezTo>
                <a:cubicBezTo>
                  <a:pt x="2" y="112"/>
                  <a:pt x="5" y="112"/>
                  <a:pt x="6" y="111"/>
                </a:cubicBezTo>
                <a:cubicBezTo>
                  <a:pt x="13" y="96"/>
                  <a:pt x="18" y="78"/>
                  <a:pt x="21" y="62"/>
                </a:cubicBezTo>
                <a:cubicBezTo>
                  <a:pt x="23" y="52"/>
                  <a:pt x="25" y="43"/>
                  <a:pt x="27" y="33"/>
                </a:cubicBezTo>
                <a:cubicBezTo>
                  <a:pt x="28" y="25"/>
                  <a:pt x="26" y="18"/>
                  <a:pt x="28" y="10"/>
                </a:cubicBezTo>
                <a:cubicBezTo>
                  <a:pt x="29" y="3"/>
                  <a:pt x="18" y="0"/>
                  <a:pt x="16" y="6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" name="Freeform 7">
            <a:extLst>
              <a:ext uri="{FF2B5EF4-FFF2-40B4-BE49-F238E27FC236}">
                <a16:creationId xmlns:a16="http://schemas.microsoft.com/office/drawing/2014/main" id="{AB20BCA9-DE44-4631-9504-A2EB868DE7F6}"/>
              </a:ext>
            </a:extLst>
          </p:cNvPr>
          <p:cNvSpPr>
            <a:spLocks/>
          </p:cNvSpPr>
          <p:nvPr/>
        </p:nvSpPr>
        <p:spPr bwMode="auto">
          <a:xfrm>
            <a:off x="5063331" y="3879851"/>
            <a:ext cx="161925" cy="501650"/>
          </a:xfrm>
          <a:custGeom>
            <a:avLst/>
            <a:gdLst>
              <a:gd name="T0" fmla="*/ 25 w 38"/>
              <a:gd name="T1" fmla="*/ 8 h 118"/>
              <a:gd name="T2" fmla="*/ 8 w 38"/>
              <a:gd name="T3" fmla="*/ 114 h 118"/>
              <a:gd name="T4" fmla="*/ 13 w 38"/>
              <a:gd name="T5" fmla="*/ 114 h 118"/>
              <a:gd name="T6" fmla="*/ 37 w 38"/>
              <a:gd name="T7" fmla="*/ 10 h 118"/>
              <a:gd name="T8" fmla="*/ 25 w 38"/>
              <a:gd name="T9" fmla="*/ 8 h 1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8" h="118">
                <a:moveTo>
                  <a:pt x="25" y="8"/>
                </a:moveTo>
                <a:cubicBezTo>
                  <a:pt x="17" y="42"/>
                  <a:pt x="0" y="79"/>
                  <a:pt x="8" y="114"/>
                </a:cubicBezTo>
                <a:cubicBezTo>
                  <a:pt x="8" y="117"/>
                  <a:pt x="13" y="118"/>
                  <a:pt x="13" y="114"/>
                </a:cubicBezTo>
                <a:cubicBezTo>
                  <a:pt x="16" y="78"/>
                  <a:pt x="31" y="45"/>
                  <a:pt x="37" y="10"/>
                </a:cubicBezTo>
                <a:cubicBezTo>
                  <a:pt x="38" y="2"/>
                  <a:pt x="26" y="0"/>
                  <a:pt x="25" y="8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2D64FDC6-A524-4A53-A943-7EE03F4DEE45}"/>
              </a:ext>
            </a:extLst>
          </p:cNvPr>
          <p:cNvGrpSpPr/>
          <p:nvPr/>
        </p:nvGrpSpPr>
        <p:grpSpPr>
          <a:xfrm>
            <a:off x="3205956" y="2716213"/>
            <a:ext cx="5584825" cy="1824038"/>
            <a:chOff x="3205956" y="2716213"/>
            <a:chExt cx="5584825" cy="1824038"/>
          </a:xfrm>
        </p:grpSpPr>
        <p:sp>
          <p:nvSpPr>
            <p:cNvPr id="7" name="Freeform 5">
              <a:extLst>
                <a:ext uri="{FF2B5EF4-FFF2-40B4-BE49-F238E27FC236}">
                  <a16:creationId xmlns:a16="http://schemas.microsoft.com/office/drawing/2014/main" id="{450BA305-6CA0-4757-9E54-4BBFE73AAC5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18806" y="2716213"/>
              <a:ext cx="4371975" cy="1824038"/>
            </a:xfrm>
            <a:custGeom>
              <a:avLst/>
              <a:gdLst>
                <a:gd name="T0" fmla="*/ 690 w 1031"/>
                <a:gd name="T1" fmla="*/ 64 h 428"/>
                <a:gd name="T2" fmla="*/ 3 w 1031"/>
                <a:gd name="T3" fmla="*/ 186 h 428"/>
                <a:gd name="T4" fmla="*/ 7 w 1031"/>
                <a:gd name="T5" fmla="*/ 324 h 428"/>
                <a:gd name="T6" fmla="*/ 233 w 1031"/>
                <a:gd name="T7" fmla="*/ 415 h 428"/>
                <a:gd name="T8" fmla="*/ 424 w 1031"/>
                <a:gd name="T9" fmla="*/ 425 h 428"/>
                <a:gd name="T10" fmla="*/ 819 w 1031"/>
                <a:gd name="T11" fmla="*/ 318 h 428"/>
                <a:gd name="T12" fmla="*/ 821 w 1031"/>
                <a:gd name="T13" fmla="*/ 154 h 428"/>
                <a:gd name="T14" fmla="*/ 705 w 1031"/>
                <a:gd name="T15" fmla="*/ 68 h 428"/>
                <a:gd name="T16" fmla="*/ 1023 w 1031"/>
                <a:gd name="T17" fmla="*/ 14 h 428"/>
                <a:gd name="T18" fmla="*/ 117 w 1031"/>
                <a:gd name="T19" fmla="*/ 101 h 428"/>
                <a:gd name="T20" fmla="*/ 222 w 1031"/>
                <a:gd name="T21" fmla="*/ 117 h 428"/>
                <a:gd name="T22" fmla="*/ 75 w 1031"/>
                <a:gd name="T23" fmla="*/ 119 h 428"/>
                <a:gd name="T24" fmla="*/ 186 w 1031"/>
                <a:gd name="T25" fmla="*/ 126 h 428"/>
                <a:gd name="T26" fmla="*/ 238 w 1031"/>
                <a:gd name="T27" fmla="*/ 121 h 428"/>
                <a:gd name="T28" fmla="*/ 43 w 1031"/>
                <a:gd name="T29" fmla="*/ 146 h 428"/>
                <a:gd name="T30" fmla="*/ 22 w 1031"/>
                <a:gd name="T31" fmla="*/ 177 h 428"/>
                <a:gd name="T32" fmla="*/ 182 w 1031"/>
                <a:gd name="T33" fmla="*/ 152 h 428"/>
                <a:gd name="T34" fmla="*/ 311 w 1031"/>
                <a:gd name="T35" fmla="*/ 141 h 428"/>
                <a:gd name="T36" fmla="*/ 20 w 1031"/>
                <a:gd name="T37" fmla="*/ 190 h 428"/>
                <a:gd name="T38" fmla="*/ 29 w 1031"/>
                <a:gd name="T39" fmla="*/ 198 h 428"/>
                <a:gd name="T40" fmla="*/ 377 w 1031"/>
                <a:gd name="T41" fmla="*/ 154 h 428"/>
                <a:gd name="T42" fmla="*/ 36 w 1031"/>
                <a:gd name="T43" fmla="*/ 204 h 428"/>
                <a:gd name="T44" fmla="*/ 349 w 1031"/>
                <a:gd name="T45" fmla="*/ 178 h 428"/>
                <a:gd name="T46" fmla="*/ 267 w 1031"/>
                <a:gd name="T47" fmla="*/ 242 h 428"/>
                <a:gd name="T48" fmla="*/ 159 w 1031"/>
                <a:gd name="T49" fmla="*/ 254 h 428"/>
                <a:gd name="T50" fmla="*/ 267 w 1031"/>
                <a:gd name="T51" fmla="*/ 242 h 428"/>
                <a:gd name="T52" fmla="*/ 260 w 1031"/>
                <a:gd name="T53" fmla="*/ 253 h 428"/>
                <a:gd name="T54" fmla="*/ 338 w 1031"/>
                <a:gd name="T55" fmla="*/ 192 h 428"/>
                <a:gd name="T56" fmla="*/ 19 w 1031"/>
                <a:gd name="T57" fmla="*/ 319 h 428"/>
                <a:gd name="T58" fmla="*/ 27 w 1031"/>
                <a:gd name="T59" fmla="*/ 327 h 428"/>
                <a:gd name="T60" fmla="*/ 100 w 1031"/>
                <a:gd name="T61" fmla="*/ 317 h 428"/>
                <a:gd name="T62" fmla="*/ 77 w 1031"/>
                <a:gd name="T63" fmla="*/ 361 h 428"/>
                <a:gd name="T64" fmla="*/ 42 w 1031"/>
                <a:gd name="T65" fmla="*/ 230 h 428"/>
                <a:gd name="T66" fmla="*/ 47 w 1031"/>
                <a:gd name="T67" fmla="*/ 338 h 428"/>
                <a:gd name="T68" fmla="*/ 124 w 1031"/>
                <a:gd name="T69" fmla="*/ 259 h 428"/>
                <a:gd name="T70" fmla="*/ 199 w 1031"/>
                <a:gd name="T71" fmla="*/ 397 h 428"/>
                <a:gd name="T72" fmla="*/ 221 w 1031"/>
                <a:gd name="T73" fmla="*/ 281 h 428"/>
                <a:gd name="T74" fmla="*/ 231 w 1031"/>
                <a:gd name="T75" fmla="*/ 405 h 428"/>
                <a:gd name="T76" fmla="*/ 807 w 1031"/>
                <a:gd name="T77" fmla="*/ 312 h 428"/>
                <a:gd name="T78" fmla="*/ 246 w 1031"/>
                <a:gd name="T79" fmla="*/ 407 h 428"/>
                <a:gd name="T80" fmla="*/ 243 w 1031"/>
                <a:gd name="T81" fmla="*/ 407 h 428"/>
                <a:gd name="T82" fmla="*/ 809 w 1031"/>
                <a:gd name="T83" fmla="*/ 190 h 428"/>
                <a:gd name="T84" fmla="*/ 620 w 1031"/>
                <a:gd name="T85" fmla="*/ 269 h 428"/>
                <a:gd name="T86" fmla="*/ 405 w 1031"/>
                <a:gd name="T87" fmla="*/ 162 h 428"/>
                <a:gd name="T88" fmla="*/ 294 w 1031"/>
                <a:gd name="T89" fmla="*/ 122 h 428"/>
                <a:gd name="T90" fmla="*/ 175 w 1031"/>
                <a:gd name="T91" fmla="*/ 87 h 428"/>
                <a:gd name="T92" fmla="*/ 673 w 1031"/>
                <a:gd name="T93" fmla="*/ 81 h 428"/>
                <a:gd name="T94" fmla="*/ 805 w 1031"/>
                <a:gd name="T95" fmla="*/ 145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031" h="428">
                  <a:moveTo>
                    <a:pt x="1022" y="1"/>
                  </a:moveTo>
                  <a:cubicBezTo>
                    <a:pt x="926" y="15"/>
                    <a:pt x="829" y="28"/>
                    <a:pt x="732" y="35"/>
                  </a:cubicBezTo>
                  <a:cubicBezTo>
                    <a:pt x="730" y="30"/>
                    <a:pt x="722" y="29"/>
                    <a:pt x="718" y="33"/>
                  </a:cubicBezTo>
                  <a:cubicBezTo>
                    <a:pt x="709" y="44"/>
                    <a:pt x="700" y="55"/>
                    <a:pt x="690" y="64"/>
                  </a:cubicBezTo>
                  <a:cubicBezTo>
                    <a:pt x="614" y="47"/>
                    <a:pt x="526" y="52"/>
                    <a:pt x="452" y="50"/>
                  </a:cubicBezTo>
                  <a:cubicBezTo>
                    <a:pt x="347" y="49"/>
                    <a:pt x="232" y="50"/>
                    <a:pt x="131" y="79"/>
                  </a:cubicBezTo>
                  <a:cubicBezTo>
                    <a:pt x="73" y="95"/>
                    <a:pt x="17" y="119"/>
                    <a:pt x="9" y="179"/>
                  </a:cubicBezTo>
                  <a:cubicBezTo>
                    <a:pt x="6" y="180"/>
                    <a:pt x="3" y="183"/>
                    <a:pt x="3" y="186"/>
                  </a:cubicBezTo>
                  <a:cubicBezTo>
                    <a:pt x="0" y="205"/>
                    <a:pt x="4" y="224"/>
                    <a:pt x="6" y="242"/>
                  </a:cubicBezTo>
                  <a:cubicBezTo>
                    <a:pt x="9" y="266"/>
                    <a:pt x="8" y="290"/>
                    <a:pt x="7" y="314"/>
                  </a:cubicBezTo>
                  <a:cubicBezTo>
                    <a:pt x="5" y="316"/>
                    <a:pt x="3" y="319"/>
                    <a:pt x="6" y="323"/>
                  </a:cubicBezTo>
                  <a:cubicBezTo>
                    <a:pt x="6" y="323"/>
                    <a:pt x="7" y="324"/>
                    <a:pt x="7" y="324"/>
                  </a:cubicBezTo>
                  <a:cubicBezTo>
                    <a:pt x="7" y="325"/>
                    <a:pt x="7" y="326"/>
                    <a:pt x="7" y="327"/>
                  </a:cubicBezTo>
                  <a:cubicBezTo>
                    <a:pt x="6" y="331"/>
                    <a:pt x="11" y="334"/>
                    <a:pt x="14" y="332"/>
                  </a:cubicBezTo>
                  <a:cubicBezTo>
                    <a:pt x="52" y="371"/>
                    <a:pt x="104" y="384"/>
                    <a:pt x="156" y="398"/>
                  </a:cubicBezTo>
                  <a:cubicBezTo>
                    <a:pt x="182" y="405"/>
                    <a:pt x="208" y="410"/>
                    <a:pt x="233" y="415"/>
                  </a:cubicBezTo>
                  <a:cubicBezTo>
                    <a:pt x="234" y="416"/>
                    <a:pt x="234" y="417"/>
                    <a:pt x="234" y="417"/>
                  </a:cubicBezTo>
                  <a:cubicBezTo>
                    <a:pt x="235" y="421"/>
                    <a:pt x="240" y="421"/>
                    <a:pt x="242" y="418"/>
                  </a:cubicBezTo>
                  <a:cubicBezTo>
                    <a:pt x="242" y="417"/>
                    <a:pt x="242" y="417"/>
                    <a:pt x="243" y="416"/>
                  </a:cubicBezTo>
                  <a:cubicBezTo>
                    <a:pt x="302" y="425"/>
                    <a:pt x="362" y="428"/>
                    <a:pt x="424" y="425"/>
                  </a:cubicBezTo>
                  <a:cubicBezTo>
                    <a:pt x="514" y="421"/>
                    <a:pt x="602" y="415"/>
                    <a:pt x="688" y="386"/>
                  </a:cubicBezTo>
                  <a:cubicBezTo>
                    <a:pt x="726" y="373"/>
                    <a:pt x="790" y="367"/>
                    <a:pt x="813" y="328"/>
                  </a:cubicBezTo>
                  <a:cubicBezTo>
                    <a:pt x="814" y="328"/>
                    <a:pt x="816" y="327"/>
                    <a:pt x="817" y="324"/>
                  </a:cubicBezTo>
                  <a:cubicBezTo>
                    <a:pt x="817" y="322"/>
                    <a:pt x="818" y="320"/>
                    <a:pt x="819" y="318"/>
                  </a:cubicBezTo>
                  <a:cubicBezTo>
                    <a:pt x="819" y="317"/>
                    <a:pt x="819" y="316"/>
                    <a:pt x="818" y="315"/>
                  </a:cubicBezTo>
                  <a:cubicBezTo>
                    <a:pt x="821" y="294"/>
                    <a:pt x="818" y="272"/>
                    <a:pt x="823" y="251"/>
                  </a:cubicBezTo>
                  <a:cubicBezTo>
                    <a:pt x="830" y="221"/>
                    <a:pt x="820" y="192"/>
                    <a:pt x="824" y="162"/>
                  </a:cubicBezTo>
                  <a:cubicBezTo>
                    <a:pt x="825" y="159"/>
                    <a:pt x="823" y="156"/>
                    <a:pt x="821" y="154"/>
                  </a:cubicBezTo>
                  <a:cubicBezTo>
                    <a:pt x="821" y="154"/>
                    <a:pt x="821" y="153"/>
                    <a:pt x="821" y="153"/>
                  </a:cubicBezTo>
                  <a:cubicBezTo>
                    <a:pt x="821" y="152"/>
                    <a:pt x="821" y="151"/>
                    <a:pt x="821" y="150"/>
                  </a:cubicBezTo>
                  <a:cubicBezTo>
                    <a:pt x="819" y="107"/>
                    <a:pt x="759" y="86"/>
                    <a:pt x="725" y="74"/>
                  </a:cubicBezTo>
                  <a:cubicBezTo>
                    <a:pt x="719" y="72"/>
                    <a:pt x="712" y="70"/>
                    <a:pt x="705" y="68"/>
                  </a:cubicBezTo>
                  <a:cubicBezTo>
                    <a:pt x="715" y="62"/>
                    <a:pt x="725" y="54"/>
                    <a:pt x="730" y="46"/>
                  </a:cubicBezTo>
                  <a:cubicBezTo>
                    <a:pt x="772" y="51"/>
                    <a:pt x="814" y="39"/>
                    <a:pt x="856" y="36"/>
                  </a:cubicBezTo>
                  <a:cubicBezTo>
                    <a:pt x="910" y="32"/>
                    <a:pt x="969" y="24"/>
                    <a:pt x="1023" y="14"/>
                  </a:cubicBezTo>
                  <a:cubicBezTo>
                    <a:pt x="1023" y="14"/>
                    <a:pt x="1023" y="14"/>
                    <a:pt x="1023" y="14"/>
                  </a:cubicBezTo>
                  <a:cubicBezTo>
                    <a:pt x="1031" y="13"/>
                    <a:pt x="1030" y="0"/>
                    <a:pt x="1022" y="1"/>
                  </a:cubicBezTo>
                  <a:close/>
                  <a:moveTo>
                    <a:pt x="146" y="93"/>
                  </a:moveTo>
                  <a:cubicBezTo>
                    <a:pt x="148" y="94"/>
                    <a:pt x="151" y="95"/>
                    <a:pt x="153" y="95"/>
                  </a:cubicBezTo>
                  <a:cubicBezTo>
                    <a:pt x="141" y="97"/>
                    <a:pt x="129" y="99"/>
                    <a:pt x="117" y="101"/>
                  </a:cubicBezTo>
                  <a:cubicBezTo>
                    <a:pt x="126" y="98"/>
                    <a:pt x="136" y="95"/>
                    <a:pt x="146" y="93"/>
                  </a:cubicBezTo>
                  <a:close/>
                  <a:moveTo>
                    <a:pt x="75" y="119"/>
                  </a:moveTo>
                  <a:cubicBezTo>
                    <a:pt x="107" y="116"/>
                    <a:pt x="140" y="109"/>
                    <a:pt x="173" y="102"/>
                  </a:cubicBezTo>
                  <a:cubicBezTo>
                    <a:pt x="189" y="107"/>
                    <a:pt x="206" y="112"/>
                    <a:pt x="222" y="117"/>
                  </a:cubicBezTo>
                  <a:cubicBezTo>
                    <a:pt x="210" y="118"/>
                    <a:pt x="197" y="119"/>
                    <a:pt x="184" y="120"/>
                  </a:cubicBezTo>
                  <a:cubicBezTo>
                    <a:pt x="179" y="121"/>
                    <a:pt x="173" y="122"/>
                    <a:pt x="168" y="123"/>
                  </a:cubicBezTo>
                  <a:cubicBezTo>
                    <a:pt x="130" y="125"/>
                    <a:pt x="91" y="130"/>
                    <a:pt x="53" y="135"/>
                  </a:cubicBezTo>
                  <a:cubicBezTo>
                    <a:pt x="60" y="129"/>
                    <a:pt x="67" y="124"/>
                    <a:pt x="75" y="119"/>
                  </a:cubicBezTo>
                  <a:close/>
                  <a:moveTo>
                    <a:pt x="43" y="146"/>
                  </a:moveTo>
                  <a:cubicBezTo>
                    <a:pt x="77" y="145"/>
                    <a:pt x="113" y="139"/>
                    <a:pt x="147" y="133"/>
                  </a:cubicBezTo>
                  <a:cubicBezTo>
                    <a:pt x="157" y="133"/>
                    <a:pt x="166" y="131"/>
                    <a:pt x="175" y="129"/>
                  </a:cubicBezTo>
                  <a:cubicBezTo>
                    <a:pt x="179" y="128"/>
                    <a:pt x="182" y="127"/>
                    <a:pt x="186" y="126"/>
                  </a:cubicBezTo>
                  <a:cubicBezTo>
                    <a:pt x="187" y="126"/>
                    <a:pt x="188" y="126"/>
                    <a:pt x="189" y="126"/>
                  </a:cubicBezTo>
                  <a:cubicBezTo>
                    <a:pt x="190" y="126"/>
                    <a:pt x="190" y="126"/>
                    <a:pt x="190" y="126"/>
                  </a:cubicBezTo>
                  <a:cubicBezTo>
                    <a:pt x="202" y="123"/>
                    <a:pt x="215" y="122"/>
                    <a:pt x="227" y="120"/>
                  </a:cubicBezTo>
                  <a:cubicBezTo>
                    <a:pt x="231" y="120"/>
                    <a:pt x="234" y="121"/>
                    <a:pt x="238" y="121"/>
                  </a:cubicBezTo>
                  <a:cubicBezTo>
                    <a:pt x="249" y="124"/>
                    <a:pt x="261" y="127"/>
                    <a:pt x="273" y="131"/>
                  </a:cubicBezTo>
                  <a:cubicBezTo>
                    <a:pt x="244" y="132"/>
                    <a:pt x="213" y="132"/>
                    <a:pt x="186" y="141"/>
                  </a:cubicBezTo>
                  <a:cubicBezTo>
                    <a:pt x="133" y="139"/>
                    <a:pt x="78" y="161"/>
                    <a:pt x="26" y="169"/>
                  </a:cubicBezTo>
                  <a:cubicBezTo>
                    <a:pt x="31" y="160"/>
                    <a:pt x="37" y="153"/>
                    <a:pt x="43" y="146"/>
                  </a:cubicBezTo>
                  <a:close/>
                  <a:moveTo>
                    <a:pt x="20" y="190"/>
                  </a:moveTo>
                  <a:cubicBezTo>
                    <a:pt x="20" y="190"/>
                    <a:pt x="20" y="189"/>
                    <a:pt x="20" y="189"/>
                  </a:cubicBezTo>
                  <a:cubicBezTo>
                    <a:pt x="21" y="187"/>
                    <a:pt x="20" y="185"/>
                    <a:pt x="19" y="183"/>
                  </a:cubicBezTo>
                  <a:cubicBezTo>
                    <a:pt x="20" y="181"/>
                    <a:pt x="21" y="179"/>
                    <a:pt x="22" y="177"/>
                  </a:cubicBezTo>
                  <a:cubicBezTo>
                    <a:pt x="45" y="183"/>
                    <a:pt x="68" y="174"/>
                    <a:pt x="90" y="168"/>
                  </a:cubicBezTo>
                  <a:cubicBezTo>
                    <a:pt x="112" y="161"/>
                    <a:pt x="136" y="158"/>
                    <a:pt x="160" y="155"/>
                  </a:cubicBezTo>
                  <a:cubicBezTo>
                    <a:pt x="160" y="157"/>
                    <a:pt x="162" y="159"/>
                    <a:pt x="165" y="158"/>
                  </a:cubicBezTo>
                  <a:cubicBezTo>
                    <a:pt x="170" y="156"/>
                    <a:pt x="176" y="154"/>
                    <a:pt x="182" y="152"/>
                  </a:cubicBezTo>
                  <a:cubicBezTo>
                    <a:pt x="190" y="151"/>
                    <a:pt x="198" y="150"/>
                    <a:pt x="207" y="149"/>
                  </a:cubicBezTo>
                  <a:cubicBezTo>
                    <a:pt x="208" y="148"/>
                    <a:pt x="209" y="147"/>
                    <a:pt x="209" y="146"/>
                  </a:cubicBezTo>
                  <a:cubicBezTo>
                    <a:pt x="236" y="141"/>
                    <a:pt x="264" y="139"/>
                    <a:pt x="292" y="136"/>
                  </a:cubicBezTo>
                  <a:cubicBezTo>
                    <a:pt x="298" y="138"/>
                    <a:pt x="305" y="139"/>
                    <a:pt x="311" y="141"/>
                  </a:cubicBezTo>
                  <a:cubicBezTo>
                    <a:pt x="266" y="148"/>
                    <a:pt x="220" y="158"/>
                    <a:pt x="174" y="163"/>
                  </a:cubicBezTo>
                  <a:cubicBezTo>
                    <a:pt x="124" y="169"/>
                    <a:pt x="73" y="191"/>
                    <a:pt x="22" y="191"/>
                  </a:cubicBezTo>
                  <a:cubicBezTo>
                    <a:pt x="22" y="191"/>
                    <a:pt x="22" y="191"/>
                    <a:pt x="22" y="191"/>
                  </a:cubicBezTo>
                  <a:cubicBezTo>
                    <a:pt x="22" y="191"/>
                    <a:pt x="21" y="190"/>
                    <a:pt x="20" y="190"/>
                  </a:cubicBezTo>
                  <a:close/>
                  <a:moveTo>
                    <a:pt x="36" y="204"/>
                  </a:moveTo>
                  <a:cubicBezTo>
                    <a:pt x="36" y="203"/>
                    <a:pt x="35" y="202"/>
                    <a:pt x="35" y="203"/>
                  </a:cubicBezTo>
                  <a:cubicBezTo>
                    <a:pt x="35" y="203"/>
                    <a:pt x="35" y="203"/>
                    <a:pt x="34" y="203"/>
                  </a:cubicBezTo>
                  <a:cubicBezTo>
                    <a:pt x="33" y="201"/>
                    <a:pt x="31" y="200"/>
                    <a:pt x="29" y="198"/>
                  </a:cubicBezTo>
                  <a:cubicBezTo>
                    <a:pt x="71" y="200"/>
                    <a:pt x="115" y="183"/>
                    <a:pt x="155" y="175"/>
                  </a:cubicBezTo>
                  <a:cubicBezTo>
                    <a:pt x="212" y="164"/>
                    <a:pt x="271" y="155"/>
                    <a:pt x="329" y="148"/>
                  </a:cubicBezTo>
                  <a:cubicBezTo>
                    <a:pt x="331" y="148"/>
                    <a:pt x="332" y="148"/>
                    <a:pt x="332" y="147"/>
                  </a:cubicBezTo>
                  <a:cubicBezTo>
                    <a:pt x="347" y="150"/>
                    <a:pt x="362" y="153"/>
                    <a:pt x="377" y="154"/>
                  </a:cubicBezTo>
                  <a:cubicBezTo>
                    <a:pt x="316" y="163"/>
                    <a:pt x="254" y="169"/>
                    <a:pt x="193" y="179"/>
                  </a:cubicBezTo>
                  <a:cubicBezTo>
                    <a:pt x="145" y="186"/>
                    <a:pt x="95" y="207"/>
                    <a:pt x="47" y="208"/>
                  </a:cubicBezTo>
                  <a:cubicBezTo>
                    <a:pt x="46" y="208"/>
                    <a:pt x="45" y="209"/>
                    <a:pt x="45" y="211"/>
                  </a:cubicBezTo>
                  <a:cubicBezTo>
                    <a:pt x="42" y="209"/>
                    <a:pt x="39" y="206"/>
                    <a:pt x="36" y="204"/>
                  </a:cubicBezTo>
                  <a:close/>
                  <a:moveTo>
                    <a:pt x="171" y="195"/>
                  </a:moveTo>
                  <a:cubicBezTo>
                    <a:pt x="241" y="180"/>
                    <a:pt x="310" y="171"/>
                    <a:pt x="381" y="161"/>
                  </a:cubicBezTo>
                  <a:cubicBezTo>
                    <a:pt x="372" y="166"/>
                    <a:pt x="362" y="173"/>
                    <a:pt x="354" y="180"/>
                  </a:cubicBezTo>
                  <a:cubicBezTo>
                    <a:pt x="353" y="179"/>
                    <a:pt x="351" y="178"/>
                    <a:pt x="349" y="178"/>
                  </a:cubicBezTo>
                  <a:cubicBezTo>
                    <a:pt x="259" y="189"/>
                    <a:pt x="173" y="216"/>
                    <a:pt x="84" y="232"/>
                  </a:cubicBezTo>
                  <a:cubicBezTo>
                    <a:pt x="72" y="227"/>
                    <a:pt x="60" y="221"/>
                    <a:pt x="49" y="213"/>
                  </a:cubicBezTo>
                  <a:cubicBezTo>
                    <a:pt x="88" y="221"/>
                    <a:pt x="133" y="203"/>
                    <a:pt x="171" y="195"/>
                  </a:cubicBezTo>
                  <a:close/>
                  <a:moveTo>
                    <a:pt x="267" y="242"/>
                  </a:moveTo>
                  <a:cubicBezTo>
                    <a:pt x="251" y="245"/>
                    <a:pt x="235" y="250"/>
                    <a:pt x="219" y="253"/>
                  </a:cubicBezTo>
                  <a:cubicBezTo>
                    <a:pt x="207" y="255"/>
                    <a:pt x="194" y="256"/>
                    <a:pt x="182" y="259"/>
                  </a:cubicBezTo>
                  <a:cubicBezTo>
                    <a:pt x="178" y="258"/>
                    <a:pt x="173" y="257"/>
                    <a:pt x="168" y="256"/>
                  </a:cubicBezTo>
                  <a:cubicBezTo>
                    <a:pt x="165" y="255"/>
                    <a:pt x="162" y="255"/>
                    <a:pt x="159" y="254"/>
                  </a:cubicBezTo>
                  <a:cubicBezTo>
                    <a:pt x="182" y="249"/>
                    <a:pt x="205" y="238"/>
                    <a:pt x="228" y="235"/>
                  </a:cubicBezTo>
                  <a:cubicBezTo>
                    <a:pt x="246" y="233"/>
                    <a:pt x="267" y="235"/>
                    <a:pt x="286" y="232"/>
                  </a:cubicBezTo>
                  <a:cubicBezTo>
                    <a:pt x="281" y="236"/>
                    <a:pt x="276" y="240"/>
                    <a:pt x="271" y="244"/>
                  </a:cubicBezTo>
                  <a:cubicBezTo>
                    <a:pt x="270" y="243"/>
                    <a:pt x="269" y="241"/>
                    <a:pt x="267" y="242"/>
                  </a:cubicBezTo>
                  <a:close/>
                  <a:moveTo>
                    <a:pt x="260" y="253"/>
                  </a:moveTo>
                  <a:cubicBezTo>
                    <a:pt x="254" y="259"/>
                    <a:pt x="247" y="265"/>
                    <a:pt x="243" y="271"/>
                  </a:cubicBezTo>
                  <a:cubicBezTo>
                    <a:pt x="229" y="269"/>
                    <a:pt x="216" y="266"/>
                    <a:pt x="202" y="263"/>
                  </a:cubicBezTo>
                  <a:cubicBezTo>
                    <a:pt x="222" y="262"/>
                    <a:pt x="242" y="260"/>
                    <a:pt x="260" y="253"/>
                  </a:cubicBezTo>
                  <a:close/>
                  <a:moveTo>
                    <a:pt x="139" y="249"/>
                  </a:moveTo>
                  <a:cubicBezTo>
                    <a:pt x="126" y="246"/>
                    <a:pt x="113" y="242"/>
                    <a:pt x="101" y="238"/>
                  </a:cubicBezTo>
                  <a:cubicBezTo>
                    <a:pt x="137" y="234"/>
                    <a:pt x="175" y="223"/>
                    <a:pt x="210" y="216"/>
                  </a:cubicBezTo>
                  <a:cubicBezTo>
                    <a:pt x="253" y="207"/>
                    <a:pt x="295" y="198"/>
                    <a:pt x="338" y="192"/>
                  </a:cubicBezTo>
                  <a:cubicBezTo>
                    <a:pt x="336" y="194"/>
                    <a:pt x="334" y="195"/>
                    <a:pt x="333" y="196"/>
                  </a:cubicBezTo>
                  <a:cubicBezTo>
                    <a:pt x="324" y="203"/>
                    <a:pt x="314" y="210"/>
                    <a:pt x="305" y="217"/>
                  </a:cubicBezTo>
                  <a:cubicBezTo>
                    <a:pt x="249" y="215"/>
                    <a:pt x="191" y="230"/>
                    <a:pt x="139" y="249"/>
                  </a:cubicBezTo>
                  <a:close/>
                  <a:moveTo>
                    <a:pt x="19" y="319"/>
                  </a:moveTo>
                  <a:cubicBezTo>
                    <a:pt x="29" y="283"/>
                    <a:pt x="18" y="246"/>
                    <a:pt x="19" y="209"/>
                  </a:cubicBezTo>
                  <a:cubicBezTo>
                    <a:pt x="23" y="214"/>
                    <a:pt x="28" y="218"/>
                    <a:pt x="33" y="222"/>
                  </a:cubicBezTo>
                  <a:cubicBezTo>
                    <a:pt x="31" y="223"/>
                    <a:pt x="29" y="225"/>
                    <a:pt x="28" y="228"/>
                  </a:cubicBezTo>
                  <a:cubicBezTo>
                    <a:pt x="22" y="260"/>
                    <a:pt x="27" y="294"/>
                    <a:pt x="27" y="327"/>
                  </a:cubicBezTo>
                  <a:cubicBezTo>
                    <a:pt x="24" y="324"/>
                    <a:pt x="21" y="322"/>
                    <a:pt x="19" y="319"/>
                  </a:cubicBezTo>
                  <a:close/>
                  <a:moveTo>
                    <a:pt x="229" y="404"/>
                  </a:moveTo>
                  <a:cubicBezTo>
                    <a:pt x="182" y="394"/>
                    <a:pt x="130" y="385"/>
                    <a:pt x="84" y="364"/>
                  </a:cubicBezTo>
                  <a:cubicBezTo>
                    <a:pt x="87" y="347"/>
                    <a:pt x="95" y="333"/>
                    <a:pt x="100" y="317"/>
                  </a:cubicBezTo>
                  <a:cubicBezTo>
                    <a:pt x="104" y="300"/>
                    <a:pt x="107" y="276"/>
                    <a:pt x="103" y="258"/>
                  </a:cubicBezTo>
                  <a:cubicBezTo>
                    <a:pt x="102" y="254"/>
                    <a:pt x="98" y="253"/>
                    <a:pt x="96" y="257"/>
                  </a:cubicBezTo>
                  <a:cubicBezTo>
                    <a:pt x="85" y="276"/>
                    <a:pt x="93" y="299"/>
                    <a:pt x="86" y="320"/>
                  </a:cubicBezTo>
                  <a:cubicBezTo>
                    <a:pt x="82" y="334"/>
                    <a:pt x="74" y="347"/>
                    <a:pt x="77" y="361"/>
                  </a:cubicBezTo>
                  <a:cubicBezTo>
                    <a:pt x="63" y="354"/>
                    <a:pt x="49" y="345"/>
                    <a:pt x="36" y="335"/>
                  </a:cubicBezTo>
                  <a:cubicBezTo>
                    <a:pt x="36" y="334"/>
                    <a:pt x="36" y="334"/>
                    <a:pt x="37" y="334"/>
                  </a:cubicBezTo>
                  <a:cubicBezTo>
                    <a:pt x="37" y="333"/>
                    <a:pt x="37" y="331"/>
                    <a:pt x="36" y="332"/>
                  </a:cubicBezTo>
                  <a:cubicBezTo>
                    <a:pt x="43" y="330"/>
                    <a:pt x="41" y="238"/>
                    <a:pt x="42" y="230"/>
                  </a:cubicBezTo>
                  <a:cubicBezTo>
                    <a:pt x="42" y="230"/>
                    <a:pt x="42" y="229"/>
                    <a:pt x="42" y="228"/>
                  </a:cubicBezTo>
                  <a:cubicBezTo>
                    <a:pt x="49" y="233"/>
                    <a:pt x="58" y="237"/>
                    <a:pt x="66" y="240"/>
                  </a:cubicBezTo>
                  <a:cubicBezTo>
                    <a:pt x="64" y="240"/>
                    <a:pt x="62" y="241"/>
                    <a:pt x="61" y="243"/>
                  </a:cubicBezTo>
                  <a:cubicBezTo>
                    <a:pt x="46" y="271"/>
                    <a:pt x="57" y="308"/>
                    <a:pt x="47" y="338"/>
                  </a:cubicBezTo>
                  <a:cubicBezTo>
                    <a:pt x="46" y="342"/>
                    <a:pt x="51" y="346"/>
                    <a:pt x="54" y="342"/>
                  </a:cubicBezTo>
                  <a:cubicBezTo>
                    <a:pt x="75" y="317"/>
                    <a:pt x="60" y="278"/>
                    <a:pt x="72" y="249"/>
                  </a:cubicBezTo>
                  <a:cubicBezTo>
                    <a:pt x="74" y="246"/>
                    <a:pt x="73" y="244"/>
                    <a:pt x="72" y="242"/>
                  </a:cubicBezTo>
                  <a:cubicBezTo>
                    <a:pt x="90" y="249"/>
                    <a:pt x="108" y="254"/>
                    <a:pt x="124" y="259"/>
                  </a:cubicBezTo>
                  <a:cubicBezTo>
                    <a:pt x="152" y="266"/>
                    <a:pt x="181" y="273"/>
                    <a:pt x="209" y="279"/>
                  </a:cubicBezTo>
                  <a:cubicBezTo>
                    <a:pt x="206" y="288"/>
                    <a:pt x="208" y="296"/>
                    <a:pt x="207" y="307"/>
                  </a:cubicBezTo>
                  <a:cubicBezTo>
                    <a:pt x="206" y="322"/>
                    <a:pt x="198" y="336"/>
                    <a:pt x="195" y="351"/>
                  </a:cubicBezTo>
                  <a:cubicBezTo>
                    <a:pt x="192" y="365"/>
                    <a:pt x="188" y="386"/>
                    <a:pt x="199" y="397"/>
                  </a:cubicBezTo>
                  <a:cubicBezTo>
                    <a:pt x="200" y="398"/>
                    <a:pt x="202" y="397"/>
                    <a:pt x="202" y="395"/>
                  </a:cubicBezTo>
                  <a:cubicBezTo>
                    <a:pt x="200" y="378"/>
                    <a:pt x="205" y="356"/>
                    <a:pt x="210" y="339"/>
                  </a:cubicBezTo>
                  <a:cubicBezTo>
                    <a:pt x="213" y="331"/>
                    <a:pt x="216" y="324"/>
                    <a:pt x="218" y="316"/>
                  </a:cubicBezTo>
                  <a:cubicBezTo>
                    <a:pt x="221" y="304"/>
                    <a:pt x="217" y="293"/>
                    <a:pt x="221" y="281"/>
                  </a:cubicBezTo>
                  <a:cubicBezTo>
                    <a:pt x="227" y="282"/>
                    <a:pt x="233" y="284"/>
                    <a:pt x="239" y="285"/>
                  </a:cubicBezTo>
                  <a:cubicBezTo>
                    <a:pt x="239" y="285"/>
                    <a:pt x="239" y="285"/>
                    <a:pt x="239" y="285"/>
                  </a:cubicBezTo>
                  <a:cubicBezTo>
                    <a:pt x="241" y="307"/>
                    <a:pt x="235" y="333"/>
                    <a:pt x="234" y="356"/>
                  </a:cubicBezTo>
                  <a:cubicBezTo>
                    <a:pt x="234" y="372"/>
                    <a:pt x="230" y="389"/>
                    <a:pt x="231" y="405"/>
                  </a:cubicBezTo>
                  <a:cubicBezTo>
                    <a:pt x="230" y="404"/>
                    <a:pt x="230" y="404"/>
                    <a:pt x="229" y="404"/>
                  </a:cubicBezTo>
                  <a:close/>
                  <a:moveTo>
                    <a:pt x="813" y="230"/>
                  </a:moveTo>
                  <a:cubicBezTo>
                    <a:pt x="814" y="246"/>
                    <a:pt x="807" y="263"/>
                    <a:pt x="806" y="279"/>
                  </a:cubicBezTo>
                  <a:cubicBezTo>
                    <a:pt x="805" y="290"/>
                    <a:pt x="807" y="301"/>
                    <a:pt x="807" y="312"/>
                  </a:cubicBezTo>
                  <a:cubicBezTo>
                    <a:pt x="806" y="313"/>
                    <a:pt x="804" y="314"/>
                    <a:pt x="804" y="316"/>
                  </a:cubicBezTo>
                  <a:cubicBezTo>
                    <a:pt x="786" y="356"/>
                    <a:pt x="697" y="369"/>
                    <a:pt x="661" y="382"/>
                  </a:cubicBezTo>
                  <a:cubicBezTo>
                    <a:pt x="592" y="406"/>
                    <a:pt x="519" y="407"/>
                    <a:pt x="447" y="413"/>
                  </a:cubicBezTo>
                  <a:cubicBezTo>
                    <a:pt x="380" y="418"/>
                    <a:pt x="313" y="419"/>
                    <a:pt x="246" y="407"/>
                  </a:cubicBezTo>
                  <a:cubicBezTo>
                    <a:pt x="247" y="407"/>
                    <a:pt x="247" y="407"/>
                    <a:pt x="247" y="406"/>
                  </a:cubicBezTo>
                  <a:cubicBezTo>
                    <a:pt x="247" y="406"/>
                    <a:pt x="247" y="405"/>
                    <a:pt x="246" y="406"/>
                  </a:cubicBezTo>
                  <a:cubicBezTo>
                    <a:pt x="246" y="406"/>
                    <a:pt x="245" y="407"/>
                    <a:pt x="244" y="407"/>
                  </a:cubicBezTo>
                  <a:cubicBezTo>
                    <a:pt x="244" y="407"/>
                    <a:pt x="244" y="407"/>
                    <a:pt x="243" y="407"/>
                  </a:cubicBezTo>
                  <a:cubicBezTo>
                    <a:pt x="247" y="367"/>
                    <a:pt x="247" y="326"/>
                    <a:pt x="255" y="287"/>
                  </a:cubicBezTo>
                  <a:cubicBezTo>
                    <a:pt x="316" y="297"/>
                    <a:pt x="377" y="302"/>
                    <a:pt x="439" y="299"/>
                  </a:cubicBezTo>
                  <a:cubicBezTo>
                    <a:pt x="534" y="296"/>
                    <a:pt x="635" y="291"/>
                    <a:pt x="724" y="252"/>
                  </a:cubicBezTo>
                  <a:cubicBezTo>
                    <a:pt x="751" y="239"/>
                    <a:pt x="790" y="218"/>
                    <a:pt x="809" y="190"/>
                  </a:cubicBezTo>
                  <a:cubicBezTo>
                    <a:pt x="811" y="203"/>
                    <a:pt x="812" y="217"/>
                    <a:pt x="813" y="230"/>
                  </a:cubicBezTo>
                  <a:close/>
                  <a:moveTo>
                    <a:pt x="805" y="145"/>
                  </a:moveTo>
                  <a:cubicBezTo>
                    <a:pt x="804" y="146"/>
                    <a:pt x="804" y="147"/>
                    <a:pt x="805" y="149"/>
                  </a:cubicBezTo>
                  <a:cubicBezTo>
                    <a:pt x="826" y="216"/>
                    <a:pt x="656" y="262"/>
                    <a:pt x="620" y="269"/>
                  </a:cubicBezTo>
                  <a:cubicBezTo>
                    <a:pt x="553" y="282"/>
                    <a:pt x="480" y="284"/>
                    <a:pt x="412" y="287"/>
                  </a:cubicBezTo>
                  <a:cubicBezTo>
                    <a:pt x="360" y="289"/>
                    <a:pt x="307" y="283"/>
                    <a:pt x="255" y="273"/>
                  </a:cubicBezTo>
                  <a:cubicBezTo>
                    <a:pt x="276" y="250"/>
                    <a:pt x="305" y="231"/>
                    <a:pt x="330" y="213"/>
                  </a:cubicBezTo>
                  <a:cubicBezTo>
                    <a:pt x="348" y="199"/>
                    <a:pt x="387" y="163"/>
                    <a:pt x="405" y="162"/>
                  </a:cubicBezTo>
                  <a:cubicBezTo>
                    <a:pt x="409" y="162"/>
                    <a:pt x="411" y="157"/>
                    <a:pt x="409" y="154"/>
                  </a:cubicBezTo>
                  <a:cubicBezTo>
                    <a:pt x="408" y="152"/>
                    <a:pt x="405" y="151"/>
                    <a:pt x="403" y="152"/>
                  </a:cubicBezTo>
                  <a:cubicBezTo>
                    <a:pt x="403" y="150"/>
                    <a:pt x="402" y="148"/>
                    <a:pt x="400" y="148"/>
                  </a:cubicBezTo>
                  <a:cubicBezTo>
                    <a:pt x="367" y="134"/>
                    <a:pt x="329" y="130"/>
                    <a:pt x="294" y="122"/>
                  </a:cubicBezTo>
                  <a:cubicBezTo>
                    <a:pt x="260" y="114"/>
                    <a:pt x="226" y="101"/>
                    <a:pt x="192" y="92"/>
                  </a:cubicBezTo>
                  <a:cubicBezTo>
                    <a:pt x="192" y="91"/>
                    <a:pt x="191" y="91"/>
                    <a:pt x="189" y="91"/>
                  </a:cubicBezTo>
                  <a:cubicBezTo>
                    <a:pt x="189" y="91"/>
                    <a:pt x="189" y="91"/>
                    <a:pt x="189" y="91"/>
                  </a:cubicBezTo>
                  <a:cubicBezTo>
                    <a:pt x="184" y="90"/>
                    <a:pt x="179" y="88"/>
                    <a:pt x="175" y="87"/>
                  </a:cubicBezTo>
                  <a:cubicBezTo>
                    <a:pt x="180" y="86"/>
                    <a:pt x="186" y="85"/>
                    <a:pt x="192" y="84"/>
                  </a:cubicBezTo>
                  <a:cubicBezTo>
                    <a:pt x="262" y="72"/>
                    <a:pt x="334" y="69"/>
                    <a:pt x="405" y="67"/>
                  </a:cubicBezTo>
                  <a:cubicBezTo>
                    <a:pt x="482" y="66"/>
                    <a:pt x="560" y="71"/>
                    <a:pt x="637" y="77"/>
                  </a:cubicBezTo>
                  <a:cubicBezTo>
                    <a:pt x="646" y="78"/>
                    <a:pt x="658" y="79"/>
                    <a:pt x="673" y="81"/>
                  </a:cubicBezTo>
                  <a:cubicBezTo>
                    <a:pt x="648" y="104"/>
                    <a:pt x="621" y="126"/>
                    <a:pt x="599" y="152"/>
                  </a:cubicBezTo>
                  <a:cubicBezTo>
                    <a:pt x="597" y="154"/>
                    <a:pt x="600" y="157"/>
                    <a:pt x="603" y="156"/>
                  </a:cubicBezTo>
                  <a:cubicBezTo>
                    <a:pt x="634" y="138"/>
                    <a:pt x="660" y="106"/>
                    <a:pt x="687" y="82"/>
                  </a:cubicBezTo>
                  <a:cubicBezTo>
                    <a:pt x="735" y="90"/>
                    <a:pt x="796" y="106"/>
                    <a:pt x="805" y="145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1FA998BD-2836-4ACC-8091-AA933A87DEE2}"/>
                </a:ext>
              </a:extLst>
            </p:cNvPr>
            <p:cNvSpPr>
              <a:spLocks/>
            </p:cNvSpPr>
            <p:nvPr/>
          </p:nvSpPr>
          <p:spPr bwMode="auto">
            <a:xfrm>
              <a:off x="3205956" y="2732088"/>
              <a:ext cx="1408113" cy="396875"/>
            </a:xfrm>
            <a:custGeom>
              <a:avLst/>
              <a:gdLst>
                <a:gd name="T0" fmla="*/ 231 w 332"/>
                <a:gd name="T1" fmla="*/ 8 h 93"/>
                <a:gd name="T2" fmla="*/ 135 w 332"/>
                <a:gd name="T3" fmla="*/ 14 h 93"/>
                <a:gd name="T4" fmla="*/ 4 w 332"/>
                <a:gd name="T5" fmla="*/ 31 h 93"/>
                <a:gd name="T6" fmla="*/ 3 w 332"/>
                <a:gd name="T7" fmla="*/ 38 h 93"/>
                <a:gd name="T8" fmla="*/ 119 w 332"/>
                <a:gd name="T9" fmla="*/ 28 h 93"/>
                <a:gd name="T10" fmla="*/ 236 w 332"/>
                <a:gd name="T11" fmla="*/ 21 h 93"/>
                <a:gd name="T12" fmla="*/ 326 w 332"/>
                <a:gd name="T13" fmla="*/ 90 h 93"/>
                <a:gd name="T14" fmla="*/ 332 w 332"/>
                <a:gd name="T15" fmla="*/ 88 h 93"/>
                <a:gd name="T16" fmla="*/ 245 w 332"/>
                <a:gd name="T17" fmla="*/ 6 h 93"/>
                <a:gd name="T18" fmla="*/ 231 w 332"/>
                <a:gd name="T19" fmla="*/ 8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32" h="93">
                  <a:moveTo>
                    <a:pt x="231" y="8"/>
                  </a:moveTo>
                  <a:cubicBezTo>
                    <a:pt x="199" y="11"/>
                    <a:pt x="167" y="11"/>
                    <a:pt x="135" y="14"/>
                  </a:cubicBezTo>
                  <a:cubicBezTo>
                    <a:pt x="91" y="18"/>
                    <a:pt x="48" y="30"/>
                    <a:pt x="4" y="31"/>
                  </a:cubicBezTo>
                  <a:cubicBezTo>
                    <a:pt x="0" y="31"/>
                    <a:pt x="0" y="37"/>
                    <a:pt x="3" y="38"/>
                  </a:cubicBezTo>
                  <a:cubicBezTo>
                    <a:pt x="43" y="41"/>
                    <a:pt x="81" y="34"/>
                    <a:pt x="119" y="28"/>
                  </a:cubicBezTo>
                  <a:cubicBezTo>
                    <a:pt x="158" y="23"/>
                    <a:pt x="197" y="23"/>
                    <a:pt x="236" y="21"/>
                  </a:cubicBezTo>
                  <a:cubicBezTo>
                    <a:pt x="257" y="51"/>
                    <a:pt x="305" y="57"/>
                    <a:pt x="326" y="90"/>
                  </a:cubicBezTo>
                  <a:cubicBezTo>
                    <a:pt x="328" y="93"/>
                    <a:pt x="332" y="91"/>
                    <a:pt x="332" y="88"/>
                  </a:cubicBezTo>
                  <a:cubicBezTo>
                    <a:pt x="328" y="45"/>
                    <a:pt x="265" y="37"/>
                    <a:pt x="245" y="6"/>
                  </a:cubicBezTo>
                  <a:cubicBezTo>
                    <a:pt x="241" y="0"/>
                    <a:pt x="233" y="3"/>
                    <a:pt x="231" y="8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5D143306-89BE-4ECD-9206-5A8ACEE492CB}"/>
              </a:ext>
            </a:extLst>
          </p:cNvPr>
          <p:cNvGrpSpPr/>
          <p:nvPr/>
        </p:nvGrpSpPr>
        <p:grpSpPr>
          <a:xfrm>
            <a:off x="3405981" y="2195513"/>
            <a:ext cx="1162050" cy="554038"/>
            <a:chOff x="3405981" y="2195513"/>
            <a:chExt cx="1162050" cy="554038"/>
          </a:xfrm>
        </p:grpSpPr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4E19CCAB-A4DC-4376-8DF6-BD210BEB803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5981" y="2246313"/>
              <a:ext cx="338138" cy="503238"/>
            </a:xfrm>
            <a:custGeom>
              <a:avLst/>
              <a:gdLst>
                <a:gd name="T0" fmla="*/ 74 w 80"/>
                <a:gd name="T1" fmla="*/ 102 h 118"/>
                <a:gd name="T2" fmla="*/ 34 w 80"/>
                <a:gd name="T3" fmla="*/ 89 h 118"/>
                <a:gd name="T4" fmla="*/ 44 w 80"/>
                <a:gd name="T5" fmla="*/ 11 h 118"/>
                <a:gd name="T6" fmla="*/ 10 w 80"/>
                <a:gd name="T7" fmla="*/ 12 h 118"/>
                <a:gd name="T8" fmla="*/ 17 w 80"/>
                <a:gd name="T9" fmla="*/ 52 h 118"/>
                <a:gd name="T10" fmla="*/ 23 w 80"/>
                <a:gd name="T11" fmla="*/ 50 h 118"/>
                <a:gd name="T12" fmla="*/ 18 w 80"/>
                <a:gd name="T13" fmla="*/ 20 h 118"/>
                <a:gd name="T14" fmla="*/ 38 w 80"/>
                <a:gd name="T15" fmla="*/ 25 h 118"/>
                <a:gd name="T16" fmla="*/ 39 w 80"/>
                <a:gd name="T17" fmla="*/ 41 h 118"/>
                <a:gd name="T18" fmla="*/ 15 w 80"/>
                <a:gd name="T19" fmla="*/ 96 h 118"/>
                <a:gd name="T20" fmla="*/ 24 w 80"/>
                <a:gd name="T21" fmla="*/ 103 h 118"/>
                <a:gd name="T22" fmla="*/ 66 w 80"/>
                <a:gd name="T23" fmla="*/ 112 h 118"/>
                <a:gd name="T24" fmla="*/ 74 w 80"/>
                <a:gd name="T25" fmla="*/ 102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0" h="118">
                  <a:moveTo>
                    <a:pt x="74" y="102"/>
                  </a:moveTo>
                  <a:cubicBezTo>
                    <a:pt x="65" y="93"/>
                    <a:pt x="48" y="88"/>
                    <a:pt x="34" y="89"/>
                  </a:cubicBezTo>
                  <a:cubicBezTo>
                    <a:pt x="47" y="65"/>
                    <a:pt x="62" y="33"/>
                    <a:pt x="44" y="11"/>
                  </a:cubicBezTo>
                  <a:cubicBezTo>
                    <a:pt x="34" y="1"/>
                    <a:pt x="18" y="0"/>
                    <a:pt x="10" y="12"/>
                  </a:cubicBezTo>
                  <a:cubicBezTo>
                    <a:pt x="0" y="26"/>
                    <a:pt x="8" y="40"/>
                    <a:pt x="17" y="52"/>
                  </a:cubicBezTo>
                  <a:cubicBezTo>
                    <a:pt x="19" y="54"/>
                    <a:pt x="24" y="53"/>
                    <a:pt x="23" y="50"/>
                  </a:cubicBezTo>
                  <a:cubicBezTo>
                    <a:pt x="21" y="39"/>
                    <a:pt x="13" y="32"/>
                    <a:pt x="18" y="20"/>
                  </a:cubicBezTo>
                  <a:cubicBezTo>
                    <a:pt x="22" y="9"/>
                    <a:pt x="35" y="17"/>
                    <a:pt x="38" y="25"/>
                  </a:cubicBezTo>
                  <a:cubicBezTo>
                    <a:pt x="40" y="30"/>
                    <a:pt x="40" y="36"/>
                    <a:pt x="39" y="41"/>
                  </a:cubicBezTo>
                  <a:cubicBezTo>
                    <a:pt x="36" y="60"/>
                    <a:pt x="25" y="79"/>
                    <a:pt x="15" y="96"/>
                  </a:cubicBezTo>
                  <a:cubicBezTo>
                    <a:pt x="12" y="101"/>
                    <a:pt x="20" y="107"/>
                    <a:pt x="24" y="103"/>
                  </a:cubicBezTo>
                  <a:cubicBezTo>
                    <a:pt x="36" y="95"/>
                    <a:pt x="56" y="104"/>
                    <a:pt x="66" y="112"/>
                  </a:cubicBezTo>
                  <a:cubicBezTo>
                    <a:pt x="72" y="118"/>
                    <a:pt x="80" y="108"/>
                    <a:pt x="74" y="102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FE36BC14-EA54-474C-8102-CDA68E68C766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4281" y="2195513"/>
              <a:ext cx="284163" cy="460375"/>
            </a:xfrm>
            <a:custGeom>
              <a:avLst/>
              <a:gdLst>
                <a:gd name="T0" fmla="*/ 60 w 67"/>
                <a:gd name="T1" fmla="*/ 4 h 108"/>
                <a:gd name="T2" fmla="*/ 33 w 67"/>
                <a:gd name="T3" fmla="*/ 4 h 108"/>
                <a:gd name="T4" fmla="*/ 10 w 67"/>
                <a:gd name="T5" fmla="*/ 14 h 108"/>
                <a:gd name="T6" fmla="*/ 11 w 67"/>
                <a:gd name="T7" fmla="*/ 20 h 108"/>
                <a:gd name="T8" fmla="*/ 2 w 67"/>
                <a:gd name="T9" fmla="*/ 58 h 108"/>
                <a:gd name="T10" fmla="*/ 12 w 67"/>
                <a:gd name="T11" fmla="*/ 60 h 108"/>
                <a:gd name="T12" fmla="*/ 32 w 67"/>
                <a:gd name="T13" fmla="*/ 70 h 108"/>
                <a:gd name="T14" fmla="*/ 27 w 67"/>
                <a:gd name="T15" fmla="*/ 87 h 108"/>
                <a:gd name="T16" fmla="*/ 17 w 67"/>
                <a:gd name="T17" fmla="*/ 88 h 108"/>
                <a:gd name="T18" fmla="*/ 10 w 67"/>
                <a:gd name="T19" fmla="*/ 91 h 108"/>
                <a:gd name="T20" fmla="*/ 30 w 67"/>
                <a:gd name="T21" fmla="*/ 103 h 108"/>
                <a:gd name="T22" fmla="*/ 44 w 67"/>
                <a:gd name="T23" fmla="*/ 70 h 108"/>
                <a:gd name="T24" fmla="*/ 15 w 67"/>
                <a:gd name="T25" fmla="*/ 43 h 108"/>
                <a:gd name="T26" fmla="*/ 16 w 67"/>
                <a:gd name="T27" fmla="*/ 21 h 108"/>
                <a:gd name="T28" fmla="*/ 31 w 67"/>
                <a:gd name="T29" fmla="*/ 18 h 108"/>
                <a:gd name="T30" fmla="*/ 56 w 67"/>
                <a:gd name="T31" fmla="*/ 16 h 108"/>
                <a:gd name="T32" fmla="*/ 60 w 67"/>
                <a:gd name="T33" fmla="*/ 4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7" h="108">
                  <a:moveTo>
                    <a:pt x="60" y="4"/>
                  </a:moveTo>
                  <a:cubicBezTo>
                    <a:pt x="52" y="0"/>
                    <a:pt x="41" y="2"/>
                    <a:pt x="33" y="4"/>
                  </a:cubicBezTo>
                  <a:cubicBezTo>
                    <a:pt x="27" y="6"/>
                    <a:pt x="13" y="8"/>
                    <a:pt x="10" y="14"/>
                  </a:cubicBezTo>
                  <a:cubicBezTo>
                    <a:pt x="9" y="16"/>
                    <a:pt x="10" y="18"/>
                    <a:pt x="11" y="20"/>
                  </a:cubicBezTo>
                  <a:cubicBezTo>
                    <a:pt x="6" y="32"/>
                    <a:pt x="5" y="45"/>
                    <a:pt x="2" y="58"/>
                  </a:cubicBezTo>
                  <a:cubicBezTo>
                    <a:pt x="0" y="65"/>
                    <a:pt x="10" y="66"/>
                    <a:pt x="12" y="60"/>
                  </a:cubicBezTo>
                  <a:cubicBezTo>
                    <a:pt x="17" y="46"/>
                    <a:pt x="29" y="65"/>
                    <a:pt x="32" y="70"/>
                  </a:cubicBezTo>
                  <a:cubicBezTo>
                    <a:pt x="34" y="76"/>
                    <a:pt x="31" y="82"/>
                    <a:pt x="27" y="87"/>
                  </a:cubicBezTo>
                  <a:cubicBezTo>
                    <a:pt x="24" y="93"/>
                    <a:pt x="22" y="90"/>
                    <a:pt x="17" y="88"/>
                  </a:cubicBezTo>
                  <a:cubicBezTo>
                    <a:pt x="14" y="86"/>
                    <a:pt x="11" y="88"/>
                    <a:pt x="10" y="91"/>
                  </a:cubicBezTo>
                  <a:cubicBezTo>
                    <a:pt x="8" y="104"/>
                    <a:pt x="21" y="108"/>
                    <a:pt x="30" y="103"/>
                  </a:cubicBezTo>
                  <a:cubicBezTo>
                    <a:pt x="40" y="97"/>
                    <a:pt x="46" y="81"/>
                    <a:pt x="44" y="70"/>
                  </a:cubicBezTo>
                  <a:cubicBezTo>
                    <a:pt x="42" y="57"/>
                    <a:pt x="27" y="43"/>
                    <a:pt x="15" y="43"/>
                  </a:cubicBezTo>
                  <a:cubicBezTo>
                    <a:pt x="16" y="36"/>
                    <a:pt x="17" y="29"/>
                    <a:pt x="16" y="21"/>
                  </a:cubicBezTo>
                  <a:cubicBezTo>
                    <a:pt x="21" y="22"/>
                    <a:pt x="27" y="19"/>
                    <a:pt x="31" y="18"/>
                  </a:cubicBezTo>
                  <a:cubicBezTo>
                    <a:pt x="39" y="16"/>
                    <a:pt x="47" y="15"/>
                    <a:pt x="56" y="16"/>
                  </a:cubicBezTo>
                  <a:cubicBezTo>
                    <a:pt x="63" y="18"/>
                    <a:pt x="67" y="7"/>
                    <a:pt x="60" y="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F5346587-D5D5-4424-A6D8-E19932AD66D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10844" y="2220913"/>
              <a:ext cx="144463" cy="161925"/>
            </a:xfrm>
            <a:custGeom>
              <a:avLst/>
              <a:gdLst>
                <a:gd name="T0" fmla="*/ 32 w 34"/>
                <a:gd name="T1" fmla="*/ 15 h 38"/>
                <a:gd name="T2" fmla="*/ 8 w 34"/>
                <a:gd name="T3" fmla="*/ 3 h 38"/>
                <a:gd name="T4" fmla="*/ 6 w 34"/>
                <a:gd name="T5" fmla="*/ 10 h 38"/>
                <a:gd name="T6" fmla="*/ 0 w 34"/>
                <a:gd name="T7" fmla="*/ 24 h 38"/>
                <a:gd name="T8" fmla="*/ 19 w 34"/>
                <a:gd name="T9" fmla="*/ 36 h 38"/>
                <a:gd name="T10" fmla="*/ 32 w 34"/>
                <a:gd name="T11" fmla="*/ 15 h 38"/>
                <a:gd name="T12" fmla="*/ 16 w 34"/>
                <a:gd name="T13" fmla="*/ 27 h 38"/>
                <a:gd name="T14" fmla="*/ 5 w 34"/>
                <a:gd name="T15" fmla="*/ 21 h 38"/>
                <a:gd name="T16" fmla="*/ 8 w 34"/>
                <a:gd name="T17" fmla="*/ 13 h 38"/>
                <a:gd name="T18" fmla="*/ 11 w 34"/>
                <a:gd name="T19" fmla="*/ 13 h 38"/>
                <a:gd name="T20" fmla="*/ 22 w 34"/>
                <a:gd name="T21" fmla="*/ 17 h 38"/>
                <a:gd name="T22" fmla="*/ 16 w 34"/>
                <a:gd name="T23" fmla="*/ 27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4" h="38">
                  <a:moveTo>
                    <a:pt x="32" y="15"/>
                  </a:moveTo>
                  <a:cubicBezTo>
                    <a:pt x="30" y="3"/>
                    <a:pt x="18" y="0"/>
                    <a:pt x="8" y="3"/>
                  </a:cubicBezTo>
                  <a:cubicBezTo>
                    <a:pt x="5" y="4"/>
                    <a:pt x="5" y="7"/>
                    <a:pt x="6" y="10"/>
                  </a:cubicBezTo>
                  <a:cubicBezTo>
                    <a:pt x="2" y="14"/>
                    <a:pt x="0" y="19"/>
                    <a:pt x="0" y="24"/>
                  </a:cubicBezTo>
                  <a:cubicBezTo>
                    <a:pt x="0" y="34"/>
                    <a:pt x="10" y="38"/>
                    <a:pt x="19" y="36"/>
                  </a:cubicBezTo>
                  <a:cubicBezTo>
                    <a:pt x="28" y="34"/>
                    <a:pt x="34" y="24"/>
                    <a:pt x="32" y="15"/>
                  </a:cubicBezTo>
                  <a:close/>
                  <a:moveTo>
                    <a:pt x="16" y="27"/>
                  </a:moveTo>
                  <a:cubicBezTo>
                    <a:pt x="10" y="31"/>
                    <a:pt x="4" y="28"/>
                    <a:pt x="5" y="21"/>
                  </a:cubicBezTo>
                  <a:cubicBezTo>
                    <a:pt x="6" y="18"/>
                    <a:pt x="7" y="15"/>
                    <a:pt x="8" y="13"/>
                  </a:cubicBezTo>
                  <a:cubicBezTo>
                    <a:pt x="9" y="13"/>
                    <a:pt x="10" y="13"/>
                    <a:pt x="11" y="13"/>
                  </a:cubicBezTo>
                  <a:cubicBezTo>
                    <a:pt x="15" y="13"/>
                    <a:pt x="20" y="12"/>
                    <a:pt x="22" y="17"/>
                  </a:cubicBezTo>
                  <a:cubicBezTo>
                    <a:pt x="23" y="22"/>
                    <a:pt x="19" y="26"/>
                    <a:pt x="16" y="2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43F30471-614E-4CC3-9E1F-C92FA89F129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93406" y="2471738"/>
              <a:ext cx="174625" cy="209550"/>
            </a:xfrm>
            <a:custGeom>
              <a:avLst/>
              <a:gdLst>
                <a:gd name="T0" fmla="*/ 38 w 41"/>
                <a:gd name="T1" fmla="*/ 14 h 49"/>
                <a:gd name="T2" fmla="*/ 24 w 41"/>
                <a:gd name="T3" fmla="*/ 5 h 49"/>
                <a:gd name="T4" fmla="*/ 23 w 41"/>
                <a:gd name="T5" fmla="*/ 3 h 49"/>
                <a:gd name="T6" fmla="*/ 1 w 41"/>
                <a:gd name="T7" fmla="*/ 32 h 49"/>
                <a:gd name="T8" fmla="*/ 30 w 41"/>
                <a:gd name="T9" fmla="*/ 42 h 49"/>
                <a:gd name="T10" fmla="*/ 38 w 41"/>
                <a:gd name="T11" fmla="*/ 14 h 49"/>
                <a:gd name="T12" fmla="*/ 24 w 41"/>
                <a:gd name="T13" fmla="*/ 32 h 49"/>
                <a:gd name="T14" fmla="*/ 11 w 41"/>
                <a:gd name="T15" fmla="*/ 31 h 49"/>
                <a:gd name="T16" fmla="*/ 13 w 41"/>
                <a:gd name="T17" fmla="*/ 20 h 49"/>
                <a:gd name="T18" fmla="*/ 13 w 41"/>
                <a:gd name="T19" fmla="*/ 20 h 49"/>
                <a:gd name="T20" fmla="*/ 25 w 41"/>
                <a:gd name="T21" fmla="*/ 18 h 49"/>
                <a:gd name="T22" fmla="*/ 26 w 41"/>
                <a:gd name="T23" fmla="*/ 18 h 49"/>
                <a:gd name="T24" fmla="*/ 27 w 41"/>
                <a:gd name="T25" fmla="*/ 18 h 49"/>
                <a:gd name="T26" fmla="*/ 24 w 41"/>
                <a:gd name="T27" fmla="*/ 32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1" h="49">
                  <a:moveTo>
                    <a:pt x="38" y="14"/>
                  </a:moveTo>
                  <a:cubicBezTo>
                    <a:pt x="36" y="8"/>
                    <a:pt x="30" y="5"/>
                    <a:pt x="24" y="5"/>
                  </a:cubicBezTo>
                  <a:cubicBezTo>
                    <a:pt x="24" y="4"/>
                    <a:pt x="24" y="4"/>
                    <a:pt x="23" y="3"/>
                  </a:cubicBezTo>
                  <a:cubicBezTo>
                    <a:pt x="9" y="0"/>
                    <a:pt x="0" y="21"/>
                    <a:pt x="1" y="32"/>
                  </a:cubicBezTo>
                  <a:cubicBezTo>
                    <a:pt x="3" y="45"/>
                    <a:pt x="20" y="49"/>
                    <a:pt x="30" y="42"/>
                  </a:cubicBezTo>
                  <a:cubicBezTo>
                    <a:pt x="38" y="36"/>
                    <a:pt x="41" y="23"/>
                    <a:pt x="38" y="14"/>
                  </a:cubicBezTo>
                  <a:close/>
                  <a:moveTo>
                    <a:pt x="24" y="32"/>
                  </a:moveTo>
                  <a:cubicBezTo>
                    <a:pt x="21" y="36"/>
                    <a:pt x="13" y="37"/>
                    <a:pt x="11" y="31"/>
                  </a:cubicBezTo>
                  <a:cubicBezTo>
                    <a:pt x="10" y="28"/>
                    <a:pt x="11" y="24"/>
                    <a:pt x="13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7" y="21"/>
                    <a:pt x="21" y="19"/>
                    <a:pt x="25" y="18"/>
                  </a:cubicBezTo>
                  <a:cubicBezTo>
                    <a:pt x="25" y="18"/>
                    <a:pt x="27" y="18"/>
                    <a:pt x="26" y="18"/>
                  </a:cubicBezTo>
                  <a:cubicBezTo>
                    <a:pt x="27" y="18"/>
                    <a:pt x="27" y="18"/>
                    <a:pt x="27" y="18"/>
                  </a:cubicBezTo>
                  <a:cubicBezTo>
                    <a:pt x="29" y="22"/>
                    <a:pt x="27" y="28"/>
                    <a:pt x="24" y="32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13">
              <a:extLst>
                <a:ext uri="{FF2B5EF4-FFF2-40B4-BE49-F238E27FC236}">
                  <a16:creationId xmlns:a16="http://schemas.microsoft.com/office/drawing/2014/main" id="{A0009C5B-9E73-4738-82FA-CFBA43147B22}"/>
                </a:ext>
              </a:extLst>
            </p:cNvPr>
            <p:cNvSpPr>
              <a:spLocks/>
            </p:cNvSpPr>
            <p:nvPr/>
          </p:nvSpPr>
          <p:spPr bwMode="auto">
            <a:xfrm>
              <a:off x="4156869" y="2233613"/>
              <a:ext cx="381000" cy="508000"/>
            </a:xfrm>
            <a:custGeom>
              <a:avLst/>
              <a:gdLst>
                <a:gd name="T0" fmla="*/ 85 w 90"/>
                <a:gd name="T1" fmla="*/ 1 h 119"/>
                <a:gd name="T2" fmla="*/ 4 w 90"/>
                <a:gd name="T3" fmla="*/ 108 h 119"/>
                <a:gd name="T4" fmla="*/ 12 w 90"/>
                <a:gd name="T5" fmla="*/ 115 h 119"/>
                <a:gd name="T6" fmla="*/ 16 w 90"/>
                <a:gd name="T7" fmla="*/ 109 h 119"/>
                <a:gd name="T8" fmla="*/ 88 w 90"/>
                <a:gd name="T9" fmla="*/ 4 h 119"/>
                <a:gd name="T10" fmla="*/ 85 w 90"/>
                <a:gd name="T11" fmla="*/ 1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0" h="119">
                  <a:moveTo>
                    <a:pt x="85" y="1"/>
                  </a:moveTo>
                  <a:cubicBezTo>
                    <a:pt x="50" y="30"/>
                    <a:pt x="31" y="72"/>
                    <a:pt x="4" y="108"/>
                  </a:cubicBezTo>
                  <a:cubicBezTo>
                    <a:pt x="0" y="113"/>
                    <a:pt x="7" y="119"/>
                    <a:pt x="12" y="115"/>
                  </a:cubicBezTo>
                  <a:cubicBezTo>
                    <a:pt x="15" y="112"/>
                    <a:pt x="16" y="111"/>
                    <a:pt x="16" y="109"/>
                  </a:cubicBezTo>
                  <a:cubicBezTo>
                    <a:pt x="41" y="74"/>
                    <a:pt x="59" y="35"/>
                    <a:pt x="88" y="4"/>
                  </a:cubicBezTo>
                  <a:cubicBezTo>
                    <a:pt x="90" y="2"/>
                    <a:pt x="87" y="0"/>
                    <a:pt x="85" y="1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B257D009-F060-4867-86F5-EF44332F8DE0}"/>
              </a:ext>
            </a:extLst>
          </p:cNvPr>
          <p:cNvGrpSpPr/>
          <p:nvPr/>
        </p:nvGrpSpPr>
        <p:grpSpPr>
          <a:xfrm>
            <a:off x="7608094" y="2276476"/>
            <a:ext cx="1187450" cy="493712"/>
            <a:chOff x="7608094" y="2276476"/>
            <a:chExt cx="1187450" cy="493712"/>
          </a:xfrm>
        </p:grpSpPr>
        <p:sp>
          <p:nvSpPr>
            <p:cNvPr id="21" name="Freeform 14">
              <a:extLst>
                <a:ext uri="{FF2B5EF4-FFF2-40B4-BE49-F238E27FC236}">
                  <a16:creationId xmlns:a16="http://schemas.microsoft.com/office/drawing/2014/main" id="{889806E6-8888-42B0-8BEB-BA0AA7593A87}"/>
                </a:ext>
              </a:extLst>
            </p:cNvPr>
            <p:cNvSpPr>
              <a:spLocks/>
            </p:cNvSpPr>
            <p:nvPr/>
          </p:nvSpPr>
          <p:spPr bwMode="auto">
            <a:xfrm>
              <a:off x="7608094" y="2344738"/>
              <a:ext cx="360363" cy="425450"/>
            </a:xfrm>
            <a:custGeom>
              <a:avLst/>
              <a:gdLst>
                <a:gd name="T0" fmla="*/ 78 w 85"/>
                <a:gd name="T1" fmla="*/ 13 h 100"/>
                <a:gd name="T2" fmla="*/ 81 w 85"/>
                <a:gd name="T3" fmla="*/ 11 h 100"/>
                <a:gd name="T4" fmla="*/ 76 w 85"/>
                <a:gd name="T5" fmla="*/ 3 h 100"/>
                <a:gd name="T6" fmla="*/ 75 w 85"/>
                <a:gd name="T7" fmla="*/ 3 h 100"/>
                <a:gd name="T8" fmla="*/ 75 w 85"/>
                <a:gd name="T9" fmla="*/ 3 h 100"/>
                <a:gd name="T10" fmla="*/ 7 w 85"/>
                <a:gd name="T11" fmla="*/ 7 h 100"/>
                <a:gd name="T12" fmla="*/ 4 w 85"/>
                <a:gd name="T13" fmla="*/ 14 h 100"/>
                <a:gd name="T14" fmla="*/ 53 w 85"/>
                <a:gd name="T15" fmla="*/ 20 h 100"/>
                <a:gd name="T16" fmla="*/ 41 w 85"/>
                <a:gd name="T17" fmla="*/ 38 h 100"/>
                <a:gd name="T18" fmla="*/ 25 w 85"/>
                <a:gd name="T19" fmla="*/ 37 h 100"/>
                <a:gd name="T20" fmla="*/ 23 w 85"/>
                <a:gd name="T21" fmla="*/ 42 h 100"/>
                <a:gd name="T22" fmla="*/ 36 w 85"/>
                <a:gd name="T23" fmla="*/ 49 h 100"/>
                <a:gd name="T24" fmla="*/ 30 w 85"/>
                <a:gd name="T25" fmla="*/ 93 h 100"/>
                <a:gd name="T26" fmla="*/ 41 w 85"/>
                <a:gd name="T27" fmla="*/ 91 h 100"/>
                <a:gd name="T28" fmla="*/ 41 w 85"/>
                <a:gd name="T29" fmla="*/ 92 h 100"/>
                <a:gd name="T30" fmla="*/ 46 w 85"/>
                <a:gd name="T31" fmla="*/ 52 h 100"/>
                <a:gd name="T32" fmla="*/ 72 w 85"/>
                <a:gd name="T33" fmla="*/ 49 h 100"/>
                <a:gd name="T34" fmla="*/ 66 w 85"/>
                <a:gd name="T35" fmla="*/ 38 h 100"/>
                <a:gd name="T36" fmla="*/ 52 w 85"/>
                <a:gd name="T37" fmla="*/ 39 h 100"/>
                <a:gd name="T38" fmla="*/ 78 w 85"/>
                <a:gd name="T39" fmla="*/ 13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5" h="100">
                  <a:moveTo>
                    <a:pt x="78" y="13"/>
                  </a:moveTo>
                  <a:cubicBezTo>
                    <a:pt x="79" y="12"/>
                    <a:pt x="80" y="12"/>
                    <a:pt x="81" y="11"/>
                  </a:cubicBezTo>
                  <a:cubicBezTo>
                    <a:pt x="85" y="8"/>
                    <a:pt x="82" y="0"/>
                    <a:pt x="76" y="3"/>
                  </a:cubicBezTo>
                  <a:cubicBezTo>
                    <a:pt x="76" y="3"/>
                    <a:pt x="76" y="3"/>
                    <a:pt x="75" y="3"/>
                  </a:cubicBezTo>
                  <a:cubicBezTo>
                    <a:pt x="75" y="3"/>
                    <a:pt x="75" y="3"/>
                    <a:pt x="75" y="3"/>
                  </a:cubicBezTo>
                  <a:cubicBezTo>
                    <a:pt x="58" y="15"/>
                    <a:pt x="26" y="12"/>
                    <a:pt x="7" y="7"/>
                  </a:cubicBezTo>
                  <a:cubicBezTo>
                    <a:pt x="3" y="6"/>
                    <a:pt x="0" y="13"/>
                    <a:pt x="4" y="14"/>
                  </a:cubicBezTo>
                  <a:cubicBezTo>
                    <a:pt x="18" y="19"/>
                    <a:pt x="36" y="22"/>
                    <a:pt x="53" y="20"/>
                  </a:cubicBezTo>
                  <a:cubicBezTo>
                    <a:pt x="48" y="26"/>
                    <a:pt x="44" y="32"/>
                    <a:pt x="41" y="38"/>
                  </a:cubicBezTo>
                  <a:cubicBezTo>
                    <a:pt x="36" y="37"/>
                    <a:pt x="30" y="37"/>
                    <a:pt x="25" y="37"/>
                  </a:cubicBezTo>
                  <a:cubicBezTo>
                    <a:pt x="23" y="37"/>
                    <a:pt x="21" y="40"/>
                    <a:pt x="23" y="42"/>
                  </a:cubicBezTo>
                  <a:cubicBezTo>
                    <a:pt x="26" y="46"/>
                    <a:pt x="31" y="48"/>
                    <a:pt x="36" y="49"/>
                  </a:cubicBezTo>
                  <a:cubicBezTo>
                    <a:pt x="30" y="64"/>
                    <a:pt x="28" y="79"/>
                    <a:pt x="30" y="93"/>
                  </a:cubicBezTo>
                  <a:cubicBezTo>
                    <a:pt x="31" y="100"/>
                    <a:pt x="42" y="98"/>
                    <a:pt x="41" y="91"/>
                  </a:cubicBezTo>
                  <a:cubicBezTo>
                    <a:pt x="41" y="91"/>
                    <a:pt x="41" y="91"/>
                    <a:pt x="41" y="92"/>
                  </a:cubicBezTo>
                  <a:cubicBezTo>
                    <a:pt x="40" y="79"/>
                    <a:pt x="42" y="65"/>
                    <a:pt x="46" y="52"/>
                  </a:cubicBezTo>
                  <a:cubicBezTo>
                    <a:pt x="55" y="54"/>
                    <a:pt x="66" y="55"/>
                    <a:pt x="72" y="49"/>
                  </a:cubicBezTo>
                  <a:cubicBezTo>
                    <a:pt x="76" y="44"/>
                    <a:pt x="72" y="38"/>
                    <a:pt x="66" y="38"/>
                  </a:cubicBezTo>
                  <a:cubicBezTo>
                    <a:pt x="61" y="38"/>
                    <a:pt x="57" y="39"/>
                    <a:pt x="52" y="39"/>
                  </a:cubicBezTo>
                  <a:cubicBezTo>
                    <a:pt x="58" y="28"/>
                    <a:pt x="67" y="18"/>
                    <a:pt x="78" y="13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15">
              <a:extLst>
                <a:ext uri="{FF2B5EF4-FFF2-40B4-BE49-F238E27FC236}">
                  <a16:creationId xmlns:a16="http://schemas.microsoft.com/office/drawing/2014/main" id="{CBB1AFAD-FADD-4F0A-B92D-7903BBC3899C}"/>
                </a:ext>
              </a:extLst>
            </p:cNvPr>
            <p:cNvSpPr>
              <a:spLocks/>
            </p:cNvSpPr>
            <p:nvPr/>
          </p:nvSpPr>
          <p:spPr bwMode="auto">
            <a:xfrm>
              <a:off x="8036719" y="2297113"/>
              <a:ext cx="203200" cy="376238"/>
            </a:xfrm>
            <a:custGeom>
              <a:avLst/>
              <a:gdLst>
                <a:gd name="T0" fmla="*/ 38 w 48"/>
                <a:gd name="T1" fmla="*/ 40 h 88"/>
                <a:gd name="T2" fmla="*/ 17 w 48"/>
                <a:gd name="T3" fmla="*/ 36 h 88"/>
                <a:gd name="T4" fmla="*/ 18 w 48"/>
                <a:gd name="T5" fmla="*/ 1 h 88"/>
                <a:gd name="T6" fmla="*/ 15 w 48"/>
                <a:gd name="T7" fmla="*/ 2 h 88"/>
                <a:gd name="T8" fmla="*/ 2 w 48"/>
                <a:gd name="T9" fmla="*/ 44 h 88"/>
                <a:gd name="T10" fmla="*/ 10 w 48"/>
                <a:gd name="T11" fmla="*/ 50 h 88"/>
                <a:gd name="T12" fmla="*/ 35 w 48"/>
                <a:gd name="T13" fmla="*/ 60 h 88"/>
                <a:gd name="T14" fmla="*/ 26 w 48"/>
                <a:gd name="T15" fmla="*/ 73 h 88"/>
                <a:gd name="T16" fmla="*/ 19 w 48"/>
                <a:gd name="T17" fmla="*/ 76 h 88"/>
                <a:gd name="T18" fmla="*/ 18 w 48"/>
                <a:gd name="T19" fmla="*/ 71 h 88"/>
                <a:gd name="T20" fmla="*/ 6 w 48"/>
                <a:gd name="T21" fmla="*/ 68 h 88"/>
                <a:gd name="T22" fmla="*/ 14 w 48"/>
                <a:gd name="T23" fmla="*/ 87 h 88"/>
                <a:gd name="T24" fmla="*/ 41 w 48"/>
                <a:gd name="T25" fmla="*/ 71 h 88"/>
                <a:gd name="T26" fmla="*/ 38 w 48"/>
                <a:gd name="T27" fmla="*/ 4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" h="88">
                  <a:moveTo>
                    <a:pt x="38" y="40"/>
                  </a:moveTo>
                  <a:cubicBezTo>
                    <a:pt x="32" y="34"/>
                    <a:pt x="24" y="33"/>
                    <a:pt x="17" y="36"/>
                  </a:cubicBezTo>
                  <a:cubicBezTo>
                    <a:pt x="21" y="24"/>
                    <a:pt x="25" y="10"/>
                    <a:pt x="18" y="1"/>
                  </a:cubicBezTo>
                  <a:cubicBezTo>
                    <a:pt x="17" y="0"/>
                    <a:pt x="15" y="1"/>
                    <a:pt x="15" y="2"/>
                  </a:cubicBezTo>
                  <a:cubicBezTo>
                    <a:pt x="16" y="16"/>
                    <a:pt x="8" y="31"/>
                    <a:pt x="2" y="44"/>
                  </a:cubicBezTo>
                  <a:cubicBezTo>
                    <a:pt x="0" y="49"/>
                    <a:pt x="6" y="53"/>
                    <a:pt x="10" y="50"/>
                  </a:cubicBezTo>
                  <a:cubicBezTo>
                    <a:pt x="20" y="42"/>
                    <a:pt x="37" y="43"/>
                    <a:pt x="35" y="60"/>
                  </a:cubicBezTo>
                  <a:cubicBezTo>
                    <a:pt x="35" y="66"/>
                    <a:pt x="30" y="70"/>
                    <a:pt x="26" y="73"/>
                  </a:cubicBezTo>
                  <a:cubicBezTo>
                    <a:pt x="23" y="74"/>
                    <a:pt x="21" y="75"/>
                    <a:pt x="19" y="76"/>
                  </a:cubicBezTo>
                  <a:cubicBezTo>
                    <a:pt x="15" y="77"/>
                    <a:pt x="17" y="74"/>
                    <a:pt x="18" y="71"/>
                  </a:cubicBezTo>
                  <a:cubicBezTo>
                    <a:pt x="19" y="64"/>
                    <a:pt x="9" y="61"/>
                    <a:pt x="6" y="68"/>
                  </a:cubicBezTo>
                  <a:cubicBezTo>
                    <a:pt x="2" y="76"/>
                    <a:pt x="4" y="86"/>
                    <a:pt x="14" y="87"/>
                  </a:cubicBezTo>
                  <a:cubicBezTo>
                    <a:pt x="25" y="88"/>
                    <a:pt x="36" y="79"/>
                    <a:pt x="41" y="71"/>
                  </a:cubicBezTo>
                  <a:cubicBezTo>
                    <a:pt x="48" y="61"/>
                    <a:pt x="46" y="48"/>
                    <a:pt x="38" y="4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16">
              <a:extLst>
                <a:ext uri="{FF2B5EF4-FFF2-40B4-BE49-F238E27FC236}">
                  <a16:creationId xmlns:a16="http://schemas.microsoft.com/office/drawing/2014/main" id="{0A4B8AED-284E-4C6E-A029-63C51A9470FE}"/>
                </a:ext>
              </a:extLst>
            </p:cNvPr>
            <p:cNvSpPr>
              <a:spLocks/>
            </p:cNvSpPr>
            <p:nvPr/>
          </p:nvSpPr>
          <p:spPr bwMode="auto">
            <a:xfrm>
              <a:off x="8117681" y="2276476"/>
              <a:ext cx="173038" cy="85725"/>
            </a:xfrm>
            <a:custGeom>
              <a:avLst/>
              <a:gdLst>
                <a:gd name="T0" fmla="*/ 41 w 41"/>
                <a:gd name="T1" fmla="*/ 12 h 20"/>
                <a:gd name="T2" fmla="*/ 8 w 41"/>
                <a:gd name="T3" fmla="*/ 5 h 20"/>
                <a:gd name="T4" fmla="*/ 2 w 41"/>
                <a:gd name="T5" fmla="*/ 10 h 20"/>
                <a:gd name="T6" fmla="*/ 18 w 41"/>
                <a:gd name="T7" fmla="*/ 18 h 20"/>
                <a:gd name="T8" fmla="*/ 30 w 41"/>
                <a:gd name="T9" fmla="*/ 18 h 20"/>
                <a:gd name="T10" fmla="*/ 39 w 41"/>
                <a:gd name="T11" fmla="*/ 18 h 20"/>
                <a:gd name="T12" fmla="*/ 41 w 41"/>
                <a:gd name="T13" fmla="*/ 1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20">
                  <a:moveTo>
                    <a:pt x="41" y="12"/>
                  </a:moveTo>
                  <a:cubicBezTo>
                    <a:pt x="38" y="0"/>
                    <a:pt x="15" y="12"/>
                    <a:pt x="8" y="5"/>
                  </a:cubicBezTo>
                  <a:cubicBezTo>
                    <a:pt x="5" y="2"/>
                    <a:pt x="0" y="6"/>
                    <a:pt x="2" y="10"/>
                  </a:cubicBezTo>
                  <a:cubicBezTo>
                    <a:pt x="5" y="17"/>
                    <a:pt x="11" y="18"/>
                    <a:pt x="18" y="18"/>
                  </a:cubicBezTo>
                  <a:cubicBezTo>
                    <a:pt x="22" y="19"/>
                    <a:pt x="26" y="18"/>
                    <a:pt x="30" y="18"/>
                  </a:cubicBezTo>
                  <a:cubicBezTo>
                    <a:pt x="33" y="19"/>
                    <a:pt x="36" y="20"/>
                    <a:pt x="39" y="18"/>
                  </a:cubicBezTo>
                  <a:cubicBezTo>
                    <a:pt x="41" y="16"/>
                    <a:pt x="41" y="14"/>
                    <a:pt x="41" y="12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17">
              <a:extLst>
                <a:ext uri="{FF2B5EF4-FFF2-40B4-BE49-F238E27FC236}">
                  <a16:creationId xmlns:a16="http://schemas.microsoft.com/office/drawing/2014/main" id="{00CA9CAD-1706-4917-B09E-B6F21C1B7A43}"/>
                </a:ext>
              </a:extLst>
            </p:cNvPr>
            <p:cNvSpPr>
              <a:spLocks/>
            </p:cNvSpPr>
            <p:nvPr/>
          </p:nvSpPr>
          <p:spPr bwMode="auto">
            <a:xfrm>
              <a:off x="8414544" y="2284413"/>
              <a:ext cx="127000" cy="136525"/>
            </a:xfrm>
            <a:custGeom>
              <a:avLst/>
              <a:gdLst>
                <a:gd name="T0" fmla="*/ 24 w 30"/>
                <a:gd name="T1" fmla="*/ 6 h 32"/>
                <a:gd name="T2" fmla="*/ 15 w 30"/>
                <a:gd name="T3" fmla="*/ 6 h 32"/>
                <a:gd name="T4" fmla="*/ 0 w 30"/>
                <a:gd name="T5" fmla="*/ 26 h 32"/>
                <a:gd name="T6" fmla="*/ 4 w 30"/>
                <a:gd name="T7" fmla="*/ 30 h 32"/>
                <a:gd name="T8" fmla="*/ 29 w 30"/>
                <a:gd name="T9" fmla="*/ 13 h 32"/>
                <a:gd name="T10" fmla="*/ 24 w 30"/>
                <a:gd name="T11" fmla="*/ 6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32">
                  <a:moveTo>
                    <a:pt x="24" y="6"/>
                  </a:moveTo>
                  <a:cubicBezTo>
                    <a:pt x="21" y="6"/>
                    <a:pt x="18" y="5"/>
                    <a:pt x="15" y="6"/>
                  </a:cubicBezTo>
                  <a:cubicBezTo>
                    <a:pt x="4" y="0"/>
                    <a:pt x="0" y="19"/>
                    <a:pt x="0" y="26"/>
                  </a:cubicBezTo>
                  <a:cubicBezTo>
                    <a:pt x="0" y="28"/>
                    <a:pt x="2" y="30"/>
                    <a:pt x="4" y="30"/>
                  </a:cubicBezTo>
                  <a:cubicBezTo>
                    <a:pt x="16" y="32"/>
                    <a:pt x="26" y="25"/>
                    <a:pt x="29" y="13"/>
                  </a:cubicBezTo>
                  <a:cubicBezTo>
                    <a:pt x="30" y="10"/>
                    <a:pt x="27" y="7"/>
                    <a:pt x="24" y="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18">
              <a:extLst>
                <a:ext uri="{FF2B5EF4-FFF2-40B4-BE49-F238E27FC236}">
                  <a16:creationId xmlns:a16="http://schemas.microsoft.com/office/drawing/2014/main" id="{D0B85505-8644-49D6-BF76-5E05ABCBA55D}"/>
                </a:ext>
              </a:extLst>
            </p:cNvPr>
            <p:cNvSpPr>
              <a:spLocks/>
            </p:cNvSpPr>
            <p:nvPr/>
          </p:nvSpPr>
          <p:spPr bwMode="auto">
            <a:xfrm>
              <a:off x="8630444" y="2501901"/>
              <a:ext cx="147638" cy="158750"/>
            </a:xfrm>
            <a:custGeom>
              <a:avLst/>
              <a:gdLst>
                <a:gd name="T0" fmla="*/ 29 w 35"/>
                <a:gd name="T1" fmla="*/ 6 h 37"/>
                <a:gd name="T2" fmla="*/ 20 w 35"/>
                <a:gd name="T3" fmla="*/ 4 h 37"/>
                <a:gd name="T4" fmla="*/ 17 w 35"/>
                <a:gd name="T5" fmla="*/ 1 h 37"/>
                <a:gd name="T6" fmla="*/ 1 w 35"/>
                <a:gd name="T7" fmla="*/ 12 h 37"/>
                <a:gd name="T8" fmla="*/ 7 w 35"/>
                <a:gd name="T9" fmla="*/ 27 h 37"/>
                <a:gd name="T10" fmla="*/ 35 w 35"/>
                <a:gd name="T11" fmla="*/ 13 h 37"/>
                <a:gd name="T12" fmla="*/ 29 w 35"/>
                <a:gd name="T13" fmla="*/ 6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37">
                  <a:moveTo>
                    <a:pt x="29" y="6"/>
                  </a:moveTo>
                  <a:cubicBezTo>
                    <a:pt x="26" y="5"/>
                    <a:pt x="23" y="5"/>
                    <a:pt x="20" y="4"/>
                  </a:cubicBezTo>
                  <a:cubicBezTo>
                    <a:pt x="21" y="3"/>
                    <a:pt x="19" y="0"/>
                    <a:pt x="17" y="1"/>
                  </a:cubicBezTo>
                  <a:cubicBezTo>
                    <a:pt x="11" y="3"/>
                    <a:pt x="3" y="5"/>
                    <a:pt x="1" y="12"/>
                  </a:cubicBezTo>
                  <a:cubicBezTo>
                    <a:pt x="0" y="18"/>
                    <a:pt x="3" y="23"/>
                    <a:pt x="7" y="27"/>
                  </a:cubicBezTo>
                  <a:cubicBezTo>
                    <a:pt x="19" y="37"/>
                    <a:pt x="34" y="28"/>
                    <a:pt x="35" y="13"/>
                  </a:cubicBezTo>
                  <a:cubicBezTo>
                    <a:pt x="35" y="10"/>
                    <a:pt x="33" y="6"/>
                    <a:pt x="29" y="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19">
              <a:extLst>
                <a:ext uri="{FF2B5EF4-FFF2-40B4-BE49-F238E27FC236}">
                  <a16:creationId xmlns:a16="http://schemas.microsoft.com/office/drawing/2014/main" id="{B23F8D4B-3237-4FC6-BA10-D61D32D999E9}"/>
                </a:ext>
              </a:extLst>
            </p:cNvPr>
            <p:cNvSpPr>
              <a:spLocks/>
            </p:cNvSpPr>
            <p:nvPr/>
          </p:nvSpPr>
          <p:spPr bwMode="auto">
            <a:xfrm>
              <a:off x="8401844" y="2322513"/>
              <a:ext cx="393700" cy="366713"/>
            </a:xfrm>
            <a:custGeom>
              <a:avLst/>
              <a:gdLst>
                <a:gd name="T0" fmla="*/ 83 w 93"/>
                <a:gd name="T1" fmla="*/ 2 h 86"/>
                <a:gd name="T2" fmla="*/ 81 w 93"/>
                <a:gd name="T3" fmla="*/ 3 h 86"/>
                <a:gd name="T4" fmla="*/ 81 w 93"/>
                <a:gd name="T5" fmla="*/ 4 h 86"/>
                <a:gd name="T6" fmla="*/ 26 w 93"/>
                <a:gd name="T7" fmla="*/ 47 h 86"/>
                <a:gd name="T8" fmla="*/ 1 w 93"/>
                <a:gd name="T9" fmla="*/ 82 h 86"/>
                <a:gd name="T10" fmla="*/ 6 w 93"/>
                <a:gd name="T11" fmla="*/ 83 h 86"/>
                <a:gd name="T12" fmla="*/ 48 w 93"/>
                <a:gd name="T13" fmla="*/ 44 h 86"/>
                <a:gd name="T14" fmla="*/ 89 w 93"/>
                <a:gd name="T15" fmla="*/ 10 h 86"/>
                <a:gd name="T16" fmla="*/ 83 w 93"/>
                <a:gd name="T17" fmla="*/ 2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3" h="86">
                  <a:moveTo>
                    <a:pt x="83" y="2"/>
                  </a:moveTo>
                  <a:cubicBezTo>
                    <a:pt x="82" y="3"/>
                    <a:pt x="82" y="3"/>
                    <a:pt x="81" y="3"/>
                  </a:cubicBezTo>
                  <a:cubicBezTo>
                    <a:pt x="81" y="3"/>
                    <a:pt x="81" y="4"/>
                    <a:pt x="81" y="4"/>
                  </a:cubicBezTo>
                  <a:cubicBezTo>
                    <a:pt x="62" y="18"/>
                    <a:pt x="44" y="33"/>
                    <a:pt x="26" y="47"/>
                  </a:cubicBezTo>
                  <a:cubicBezTo>
                    <a:pt x="14" y="57"/>
                    <a:pt x="2" y="65"/>
                    <a:pt x="1" y="82"/>
                  </a:cubicBezTo>
                  <a:cubicBezTo>
                    <a:pt x="0" y="85"/>
                    <a:pt x="5" y="86"/>
                    <a:pt x="6" y="83"/>
                  </a:cubicBezTo>
                  <a:cubicBezTo>
                    <a:pt x="14" y="66"/>
                    <a:pt x="34" y="55"/>
                    <a:pt x="48" y="44"/>
                  </a:cubicBezTo>
                  <a:cubicBezTo>
                    <a:pt x="63" y="33"/>
                    <a:pt x="77" y="23"/>
                    <a:pt x="89" y="10"/>
                  </a:cubicBezTo>
                  <a:cubicBezTo>
                    <a:pt x="93" y="5"/>
                    <a:pt x="87" y="0"/>
                    <a:pt x="83" y="2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pic>
        <p:nvPicPr>
          <p:cNvPr id="37" name="图片 36">
            <a:extLst>
              <a:ext uri="{FF2B5EF4-FFF2-40B4-BE49-F238E27FC236}">
                <a16:creationId xmlns:a16="http://schemas.microsoft.com/office/drawing/2014/main" id="{77DB070C-780A-44D5-83E3-8B9C9C516D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91383" y="2228782"/>
            <a:ext cx="610494" cy="980356"/>
          </a:xfrm>
          <a:prstGeom prst="rect">
            <a:avLst/>
          </a:prstGeom>
        </p:spPr>
      </p:pic>
      <p:pic>
        <p:nvPicPr>
          <p:cNvPr id="38" name="图片 37">
            <a:extLst>
              <a:ext uri="{FF2B5EF4-FFF2-40B4-BE49-F238E27FC236}">
                <a16:creationId xmlns:a16="http://schemas.microsoft.com/office/drawing/2014/main" id="{40E11811-443B-4F04-B54C-A8A2A8C025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59059" y="2331238"/>
            <a:ext cx="707197" cy="877900"/>
          </a:xfrm>
          <a:prstGeom prst="rect">
            <a:avLst/>
          </a:prstGeom>
        </p:spPr>
      </p:pic>
      <p:sp>
        <p:nvSpPr>
          <p:cNvPr id="39" name="矩形 38">
            <a:extLst>
              <a:ext uri="{FF2B5EF4-FFF2-40B4-BE49-F238E27FC236}">
                <a16:creationId xmlns:a16="http://schemas.microsoft.com/office/drawing/2014/main" id="{32C67262-1F30-433F-9D7E-F11CB4EF6AA2}"/>
              </a:ext>
            </a:extLst>
          </p:cNvPr>
          <p:cNvSpPr/>
          <p:nvPr/>
        </p:nvSpPr>
        <p:spPr>
          <a:xfrm>
            <a:off x="1221582" y="3418186"/>
            <a:ext cx="2157752" cy="6136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zh-CN" altLang="en-US" sz="1200" dirty="0">
                <a:solidFill>
                  <a:srgbClr val="000000">
                    <a:lumMod val="65000"/>
                    <a:lumOff val="35000"/>
                  </a:srgbClr>
                </a:solidFill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  <a:sym typeface="+mn-lt"/>
              </a:rPr>
              <a:t>开会讨论，需求分析，问题总结</a:t>
            </a: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A3ECA8EE-91E0-4A07-BFD2-BA5D5116E711}"/>
              </a:ext>
            </a:extLst>
          </p:cNvPr>
          <p:cNvSpPr/>
          <p:nvPr/>
        </p:nvSpPr>
        <p:spPr>
          <a:xfrm>
            <a:off x="8648531" y="3418186"/>
            <a:ext cx="2157752" cy="3366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zh-CN" altLang="en-US" sz="1200" dirty="0">
                <a:solidFill>
                  <a:srgbClr val="000000">
                    <a:lumMod val="65000"/>
                    <a:lumOff val="35000"/>
                  </a:srgbClr>
                </a:solidFill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  <a:sym typeface="+mn-lt"/>
              </a:rPr>
              <a:t>开发、测试、集成</a:t>
            </a:r>
          </a:p>
        </p:txBody>
      </p:sp>
    </p:spTree>
    <p:extLst>
      <p:ext uri="{BB962C8B-B14F-4D97-AF65-F5344CB8AC3E}">
        <p14:creationId xmlns:p14="http://schemas.microsoft.com/office/powerpoint/2010/main" val="48221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 tmFilter="0,0; .5, 1; 1, 1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150"/>
                            </p:stCondLst>
                            <p:childTnLst>
                              <p:par>
                                <p:cTn id="2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150"/>
                            </p:stCondLst>
                            <p:childTnLst>
                              <p:par>
                                <p:cTn id="3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650"/>
                            </p:stCondLst>
                            <p:childTnLst>
                              <p:par>
                                <p:cTn id="41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150"/>
                            </p:stCondLst>
                            <p:childTnLst>
                              <p:par>
                                <p:cTn id="50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39" grpId="0"/>
      <p:bldP spid="4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>
            <a:extLst>
              <a:ext uri="{FF2B5EF4-FFF2-40B4-BE49-F238E27FC236}">
                <a16:creationId xmlns:a16="http://schemas.microsoft.com/office/drawing/2014/main" id="{8BE2544A-9630-4FF8-8BD4-F9BFEA01341A}"/>
              </a:ext>
            </a:extLst>
          </p:cNvPr>
          <p:cNvSpPr txBox="1"/>
          <p:nvPr/>
        </p:nvSpPr>
        <p:spPr>
          <a:xfrm>
            <a:off x="1510474" y="234963"/>
            <a:ext cx="37364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latin typeface="Arial Black" panose="020B0A04020102020204" pitchFamily="34" charset="0"/>
                <a:ea typeface="萝莉体 第二版" panose="02000500000000000000" pitchFamily="2" charset="-122"/>
                <a:cs typeface="萝莉体 第二版" panose="02000500000000000000" pitchFamily="2" charset="-122"/>
              </a:rPr>
              <a:t>项目成员介绍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54C12B5E-224D-47C1-AC2E-F99BE74E6A85}"/>
              </a:ext>
            </a:extLst>
          </p:cNvPr>
          <p:cNvGrpSpPr/>
          <p:nvPr/>
        </p:nvGrpSpPr>
        <p:grpSpPr>
          <a:xfrm>
            <a:off x="230895" y="130347"/>
            <a:ext cx="12227806" cy="963251"/>
            <a:chOff x="230895" y="130347"/>
            <a:chExt cx="12227806" cy="963251"/>
          </a:xfrm>
        </p:grpSpPr>
        <p:sp>
          <p:nvSpPr>
            <p:cNvPr id="6" name="任意多边形: 形状 5">
              <a:extLst>
                <a:ext uri="{FF2B5EF4-FFF2-40B4-BE49-F238E27FC236}">
                  <a16:creationId xmlns:a16="http://schemas.microsoft.com/office/drawing/2014/main" id="{E2DFC5BF-08DA-4CD1-BAD6-2F1A2906817D}"/>
                </a:ext>
              </a:extLst>
            </p:cNvPr>
            <p:cNvSpPr/>
            <p:nvPr/>
          </p:nvSpPr>
          <p:spPr>
            <a:xfrm>
              <a:off x="1497774" y="457552"/>
              <a:ext cx="7455726" cy="372151"/>
            </a:xfrm>
            <a:custGeom>
              <a:avLst/>
              <a:gdLst>
                <a:gd name="connsiteX0" fmla="*/ 0 w 9877777"/>
                <a:gd name="connsiteY0" fmla="*/ 284617 h 420929"/>
                <a:gd name="connsiteX1" fmla="*/ 620889 w 9877777"/>
                <a:gd name="connsiteY1" fmla="*/ 115284 h 420929"/>
                <a:gd name="connsiteX2" fmla="*/ 2302933 w 9877777"/>
                <a:gd name="connsiteY2" fmla="*/ 420084 h 420929"/>
                <a:gd name="connsiteX3" fmla="*/ 4696177 w 9877777"/>
                <a:gd name="connsiteY3" fmla="*/ 2395 h 420929"/>
                <a:gd name="connsiteX4" fmla="*/ 6886222 w 9877777"/>
                <a:gd name="connsiteY4" fmla="*/ 250751 h 420929"/>
                <a:gd name="connsiteX5" fmla="*/ 9098844 w 9877777"/>
                <a:gd name="connsiteY5" fmla="*/ 284617 h 420929"/>
                <a:gd name="connsiteX6" fmla="*/ 9877777 w 9877777"/>
                <a:gd name="connsiteY6" fmla="*/ 149151 h 420929"/>
                <a:gd name="connsiteX0" fmla="*/ 0 w 9877777"/>
                <a:gd name="connsiteY0" fmla="*/ 284617 h 431037"/>
                <a:gd name="connsiteX1" fmla="*/ 595855 w 9877777"/>
                <a:gd name="connsiteY1" fmla="*/ 307195 h 431037"/>
                <a:gd name="connsiteX2" fmla="*/ 2302933 w 9877777"/>
                <a:gd name="connsiteY2" fmla="*/ 420084 h 431037"/>
                <a:gd name="connsiteX3" fmla="*/ 4696177 w 9877777"/>
                <a:gd name="connsiteY3" fmla="*/ 2395 h 431037"/>
                <a:gd name="connsiteX4" fmla="*/ 6886222 w 9877777"/>
                <a:gd name="connsiteY4" fmla="*/ 250751 h 431037"/>
                <a:gd name="connsiteX5" fmla="*/ 9098844 w 9877777"/>
                <a:gd name="connsiteY5" fmla="*/ 284617 h 431037"/>
                <a:gd name="connsiteX6" fmla="*/ 9877777 w 9877777"/>
                <a:gd name="connsiteY6" fmla="*/ 149151 h 431037"/>
                <a:gd name="connsiteX0" fmla="*/ 0 w 9915328"/>
                <a:gd name="connsiteY0" fmla="*/ 194306 h 431977"/>
                <a:gd name="connsiteX1" fmla="*/ 633406 w 9915328"/>
                <a:gd name="connsiteY1" fmla="*/ 307195 h 431977"/>
                <a:gd name="connsiteX2" fmla="*/ 2340484 w 9915328"/>
                <a:gd name="connsiteY2" fmla="*/ 420084 h 431977"/>
                <a:gd name="connsiteX3" fmla="*/ 4733728 w 9915328"/>
                <a:gd name="connsiteY3" fmla="*/ 2395 h 431977"/>
                <a:gd name="connsiteX4" fmla="*/ 6923773 w 9915328"/>
                <a:gd name="connsiteY4" fmla="*/ 250751 h 431977"/>
                <a:gd name="connsiteX5" fmla="*/ 9136395 w 9915328"/>
                <a:gd name="connsiteY5" fmla="*/ 284617 h 431977"/>
                <a:gd name="connsiteX6" fmla="*/ 9915328 w 9915328"/>
                <a:gd name="connsiteY6" fmla="*/ 149151 h 431977"/>
                <a:gd name="connsiteX0" fmla="*/ 0 w 9915328"/>
                <a:gd name="connsiteY0" fmla="*/ 194306 h 431977"/>
                <a:gd name="connsiteX1" fmla="*/ 633406 w 9915328"/>
                <a:gd name="connsiteY1" fmla="*/ 307195 h 431977"/>
                <a:gd name="connsiteX2" fmla="*/ 2340484 w 9915328"/>
                <a:gd name="connsiteY2" fmla="*/ 420084 h 431977"/>
                <a:gd name="connsiteX3" fmla="*/ 4733728 w 9915328"/>
                <a:gd name="connsiteY3" fmla="*/ 2395 h 431977"/>
                <a:gd name="connsiteX4" fmla="*/ 6923773 w 9915328"/>
                <a:gd name="connsiteY4" fmla="*/ 250751 h 431977"/>
                <a:gd name="connsiteX5" fmla="*/ 9136395 w 9915328"/>
                <a:gd name="connsiteY5" fmla="*/ 284617 h 431977"/>
                <a:gd name="connsiteX6" fmla="*/ 9915328 w 9915328"/>
                <a:gd name="connsiteY6" fmla="*/ 149151 h 431977"/>
                <a:gd name="connsiteX0" fmla="*/ 0 w 9915328"/>
                <a:gd name="connsiteY0" fmla="*/ 60818 h 291409"/>
                <a:gd name="connsiteX1" fmla="*/ 633406 w 9915328"/>
                <a:gd name="connsiteY1" fmla="*/ 173707 h 291409"/>
                <a:gd name="connsiteX2" fmla="*/ 2340484 w 9915328"/>
                <a:gd name="connsiteY2" fmla="*/ 286596 h 291409"/>
                <a:gd name="connsiteX3" fmla="*/ 5071684 w 9915328"/>
                <a:gd name="connsiteY3" fmla="*/ 4374 h 291409"/>
                <a:gd name="connsiteX4" fmla="*/ 6923773 w 9915328"/>
                <a:gd name="connsiteY4" fmla="*/ 117263 h 291409"/>
                <a:gd name="connsiteX5" fmla="*/ 9136395 w 9915328"/>
                <a:gd name="connsiteY5" fmla="*/ 151129 h 291409"/>
                <a:gd name="connsiteX6" fmla="*/ 9915328 w 9915328"/>
                <a:gd name="connsiteY6" fmla="*/ 15663 h 291409"/>
                <a:gd name="connsiteX0" fmla="*/ 0 w 9915328"/>
                <a:gd name="connsiteY0" fmla="*/ 163495 h 394086"/>
                <a:gd name="connsiteX1" fmla="*/ 633406 w 9915328"/>
                <a:gd name="connsiteY1" fmla="*/ 276384 h 394086"/>
                <a:gd name="connsiteX2" fmla="*/ 2340484 w 9915328"/>
                <a:gd name="connsiteY2" fmla="*/ 389273 h 394086"/>
                <a:gd name="connsiteX3" fmla="*/ 5071684 w 9915328"/>
                <a:gd name="connsiteY3" fmla="*/ 107051 h 394086"/>
                <a:gd name="connsiteX4" fmla="*/ 6986358 w 9915328"/>
                <a:gd name="connsiteY4" fmla="*/ 5451 h 394086"/>
                <a:gd name="connsiteX5" fmla="*/ 9136395 w 9915328"/>
                <a:gd name="connsiteY5" fmla="*/ 253806 h 394086"/>
                <a:gd name="connsiteX6" fmla="*/ 9915328 w 9915328"/>
                <a:gd name="connsiteY6" fmla="*/ 118340 h 394086"/>
                <a:gd name="connsiteX0" fmla="*/ 0 w 9915328"/>
                <a:gd name="connsiteY0" fmla="*/ 179002 h 409593"/>
                <a:gd name="connsiteX1" fmla="*/ 633406 w 9915328"/>
                <a:gd name="connsiteY1" fmla="*/ 291891 h 409593"/>
                <a:gd name="connsiteX2" fmla="*/ 2340484 w 9915328"/>
                <a:gd name="connsiteY2" fmla="*/ 404780 h 409593"/>
                <a:gd name="connsiteX3" fmla="*/ 5071684 w 9915328"/>
                <a:gd name="connsiteY3" fmla="*/ 122558 h 409593"/>
                <a:gd name="connsiteX4" fmla="*/ 6986358 w 9915328"/>
                <a:gd name="connsiteY4" fmla="*/ 20958 h 409593"/>
                <a:gd name="connsiteX5" fmla="*/ 9136395 w 9915328"/>
                <a:gd name="connsiteY5" fmla="*/ 9669 h 409593"/>
                <a:gd name="connsiteX6" fmla="*/ 9915328 w 9915328"/>
                <a:gd name="connsiteY6" fmla="*/ 133847 h 409593"/>
                <a:gd name="connsiteX0" fmla="*/ 0 w 9915328"/>
                <a:gd name="connsiteY0" fmla="*/ 198509 h 429100"/>
                <a:gd name="connsiteX1" fmla="*/ 633406 w 9915328"/>
                <a:gd name="connsiteY1" fmla="*/ 311398 h 429100"/>
                <a:gd name="connsiteX2" fmla="*/ 2340484 w 9915328"/>
                <a:gd name="connsiteY2" fmla="*/ 424287 h 429100"/>
                <a:gd name="connsiteX3" fmla="*/ 5071684 w 9915328"/>
                <a:gd name="connsiteY3" fmla="*/ 142065 h 429100"/>
                <a:gd name="connsiteX4" fmla="*/ 6986358 w 9915328"/>
                <a:gd name="connsiteY4" fmla="*/ 40465 h 429100"/>
                <a:gd name="connsiteX5" fmla="*/ 9136395 w 9915328"/>
                <a:gd name="connsiteY5" fmla="*/ 29176 h 429100"/>
                <a:gd name="connsiteX6" fmla="*/ 9915328 w 9915328"/>
                <a:gd name="connsiteY6" fmla="*/ 153354 h 429100"/>
                <a:gd name="connsiteX0" fmla="*/ 0 w 9915328"/>
                <a:gd name="connsiteY0" fmla="*/ 158109 h 388700"/>
                <a:gd name="connsiteX1" fmla="*/ 633406 w 9915328"/>
                <a:gd name="connsiteY1" fmla="*/ 270998 h 388700"/>
                <a:gd name="connsiteX2" fmla="*/ 2340484 w 9915328"/>
                <a:gd name="connsiteY2" fmla="*/ 383887 h 388700"/>
                <a:gd name="connsiteX3" fmla="*/ 5071684 w 9915328"/>
                <a:gd name="connsiteY3" fmla="*/ 101665 h 388700"/>
                <a:gd name="connsiteX4" fmla="*/ 6986358 w 9915328"/>
                <a:gd name="connsiteY4" fmla="*/ 65 h 388700"/>
                <a:gd name="connsiteX5" fmla="*/ 8835990 w 9915328"/>
                <a:gd name="connsiteY5" fmla="*/ 112954 h 388700"/>
                <a:gd name="connsiteX6" fmla="*/ 9915328 w 9915328"/>
                <a:gd name="connsiteY6" fmla="*/ 112954 h 388700"/>
                <a:gd name="connsiteX0" fmla="*/ 0 w 9915328"/>
                <a:gd name="connsiteY0" fmla="*/ 158569 h 385714"/>
                <a:gd name="connsiteX1" fmla="*/ 633406 w 9915328"/>
                <a:gd name="connsiteY1" fmla="*/ 271458 h 385714"/>
                <a:gd name="connsiteX2" fmla="*/ 2340484 w 9915328"/>
                <a:gd name="connsiteY2" fmla="*/ 384347 h 385714"/>
                <a:gd name="connsiteX3" fmla="*/ 5270277 w 9915328"/>
                <a:gd name="connsiteY3" fmla="*/ 191025 h 385714"/>
                <a:gd name="connsiteX4" fmla="*/ 6986358 w 9915328"/>
                <a:gd name="connsiteY4" fmla="*/ 525 h 385714"/>
                <a:gd name="connsiteX5" fmla="*/ 8835990 w 9915328"/>
                <a:gd name="connsiteY5" fmla="*/ 113414 h 385714"/>
                <a:gd name="connsiteX6" fmla="*/ 9915328 w 9915328"/>
                <a:gd name="connsiteY6" fmla="*/ 113414 h 385714"/>
                <a:gd name="connsiteX0" fmla="*/ 0 w 9915328"/>
                <a:gd name="connsiteY0" fmla="*/ 158569 h 323756"/>
                <a:gd name="connsiteX1" fmla="*/ 633406 w 9915328"/>
                <a:gd name="connsiteY1" fmla="*/ 271458 h 323756"/>
                <a:gd name="connsiteX2" fmla="*/ 2340484 w 9915328"/>
                <a:gd name="connsiteY2" fmla="*/ 320847 h 323756"/>
                <a:gd name="connsiteX3" fmla="*/ 5270277 w 9915328"/>
                <a:gd name="connsiteY3" fmla="*/ 191025 h 323756"/>
                <a:gd name="connsiteX4" fmla="*/ 6986358 w 9915328"/>
                <a:gd name="connsiteY4" fmla="*/ 525 h 323756"/>
                <a:gd name="connsiteX5" fmla="*/ 8835990 w 9915328"/>
                <a:gd name="connsiteY5" fmla="*/ 113414 h 323756"/>
                <a:gd name="connsiteX6" fmla="*/ 9915328 w 9915328"/>
                <a:gd name="connsiteY6" fmla="*/ 113414 h 323756"/>
                <a:gd name="connsiteX0" fmla="*/ 0 w 9915328"/>
                <a:gd name="connsiteY0" fmla="*/ 95979 h 261166"/>
                <a:gd name="connsiteX1" fmla="*/ 633406 w 9915328"/>
                <a:gd name="connsiteY1" fmla="*/ 208868 h 261166"/>
                <a:gd name="connsiteX2" fmla="*/ 2340484 w 9915328"/>
                <a:gd name="connsiteY2" fmla="*/ 258257 h 261166"/>
                <a:gd name="connsiteX3" fmla="*/ 5270277 w 9915328"/>
                <a:gd name="connsiteY3" fmla="*/ 128435 h 261166"/>
                <a:gd name="connsiteX4" fmla="*/ 8835990 w 9915328"/>
                <a:gd name="connsiteY4" fmla="*/ 50824 h 261166"/>
                <a:gd name="connsiteX5" fmla="*/ 9915328 w 9915328"/>
                <a:gd name="connsiteY5" fmla="*/ 50824 h 261166"/>
                <a:gd name="connsiteX0" fmla="*/ 0 w 9915328"/>
                <a:gd name="connsiteY0" fmla="*/ 201048 h 366235"/>
                <a:gd name="connsiteX1" fmla="*/ 633406 w 9915328"/>
                <a:gd name="connsiteY1" fmla="*/ 313937 h 366235"/>
                <a:gd name="connsiteX2" fmla="*/ 2340484 w 9915328"/>
                <a:gd name="connsiteY2" fmla="*/ 363326 h 366235"/>
                <a:gd name="connsiteX3" fmla="*/ 5270277 w 9915328"/>
                <a:gd name="connsiteY3" fmla="*/ 233504 h 366235"/>
                <a:gd name="connsiteX4" fmla="*/ 7659714 w 9915328"/>
                <a:gd name="connsiteY4" fmla="*/ 28893 h 366235"/>
                <a:gd name="connsiteX5" fmla="*/ 9915328 w 9915328"/>
                <a:gd name="connsiteY5" fmla="*/ 155893 h 366235"/>
                <a:gd name="connsiteX0" fmla="*/ 0 w 9915328"/>
                <a:gd name="connsiteY0" fmla="*/ 173629 h 338816"/>
                <a:gd name="connsiteX1" fmla="*/ 633406 w 9915328"/>
                <a:gd name="connsiteY1" fmla="*/ 286518 h 338816"/>
                <a:gd name="connsiteX2" fmla="*/ 2340484 w 9915328"/>
                <a:gd name="connsiteY2" fmla="*/ 335907 h 338816"/>
                <a:gd name="connsiteX3" fmla="*/ 5270277 w 9915328"/>
                <a:gd name="connsiteY3" fmla="*/ 206085 h 338816"/>
                <a:gd name="connsiteX4" fmla="*/ 7659714 w 9915328"/>
                <a:gd name="connsiteY4" fmla="*/ 1474 h 338816"/>
                <a:gd name="connsiteX5" fmla="*/ 9915328 w 9915328"/>
                <a:gd name="connsiteY5" fmla="*/ 128474 h 338816"/>
                <a:gd name="connsiteX0" fmla="*/ 0 w 10190302"/>
                <a:gd name="connsiteY0" fmla="*/ 174097 h 339284"/>
                <a:gd name="connsiteX1" fmla="*/ 633406 w 10190302"/>
                <a:gd name="connsiteY1" fmla="*/ 286986 h 339284"/>
                <a:gd name="connsiteX2" fmla="*/ 2340484 w 10190302"/>
                <a:gd name="connsiteY2" fmla="*/ 336375 h 339284"/>
                <a:gd name="connsiteX3" fmla="*/ 5270277 w 10190302"/>
                <a:gd name="connsiteY3" fmla="*/ 206553 h 339284"/>
                <a:gd name="connsiteX4" fmla="*/ 7659714 w 10190302"/>
                <a:gd name="connsiteY4" fmla="*/ 1942 h 339284"/>
                <a:gd name="connsiteX5" fmla="*/ 10190302 w 10190302"/>
                <a:gd name="connsiteY5" fmla="*/ 103542 h 339284"/>
                <a:gd name="connsiteX0" fmla="*/ 0 w 10129197"/>
                <a:gd name="connsiteY0" fmla="*/ 85197 h 340405"/>
                <a:gd name="connsiteX1" fmla="*/ 572301 w 10129197"/>
                <a:gd name="connsiteY1" fmla="*/ 286986 h 340405"/>
                <a:gd name="connsiteX2" fmla="*/ 2279379 w 10129197"/>
                <a:gd name="connsiteY2" fmla="*/ 336375 h 340405"/>
                <a:gd name="connsiteX3" fmla="*/ 5209172 w 10129197"/>
                <a:gd name="connsiteY3" fmla="*/ 206553 h 340405"/>
                <a:gd name="connsiteX4" fmla="*/ 7598609 w 10129197"/>
                <a:gd name="connsiteY4" fmla="*/ 1942 h 340405"/>
                <a:gd name="connsiteX5" fmla="*/ 10129197 w 10129197"/>
                <a:gd name="connsiteY5" fmla="*/ 103542 h 340405"/>
                <a:gd name="connsiteX0" fmla="*/ 0 w 10129197"/>
                <a:gd name="connsiteY0" fmla="*/ 85197 h 340405"/>
                <a:gd name="connsiteX1" fmla="*/ 572301 w 10129197"/>
                <a:gd name="connsiteY1" fmla="*/ 286986 h 340405"/>
                <a:gd name="connsiteX2" fmla="*/ 2279379 w 10129197"/>
                <a:gd name="connsiteY2" fmla="*/ 336375 h 340405"/>
                <a:gd name="connsiteX3" fmla="*/ 5209172 w 10129197"/>
                <a:gd name="connsiteY3" fmla="*/ 206553 h 340405"/>
                <a:gd name="connsiteX4" fmla="*/ 7598609 w 10129197"/>
                <a:gd name="connsiteY4" fmla="*/ 1942 h 340405"/>
                <a:gd name="connsiteX5" fmla="*/ 10129197 w 10129197"/>
                <a:gd name="connsiteY5" fmla="*/ 103542 h 340405"/>
                <a:gd name="connsiteX0" fmla="*/ 0 w 10129197"/>
                <a:gd name="connsiteY0" fmla="*/ 85197 h 339169"/>
                <a:gd name="connsiteX1" fmla="*/ 2279379 w 10129197"/>
                <a:gd name="connsiteY1" fmla="*/ 336375 h 339169"/>
                <a:gd name="connsiteX2" fmla="*/ 5209172 w 10129197"/>
                <a:gd name="connsiteY2" fmla="*/ 206553 h 339169"/>
                <a:gd name="connsiteX3" fmla="*/ 7598609 w 10129197"/>
                <a:gd name="connsiteY3" fmla="*/ 1942 h 339169"/>
                <a:gd name="connsiteX4" fmla="*/ 10129197 w 10129197"/>
                <a:gd name="connsiteY4" fmla="*/ 103542 h 339169"/>
                <a:gd name="connsiteX0" fmla="*/ 0 w 10129197"/>
                <a:gd name="connsiteY0" fmla="*/ 85197 h 339169"/>
                <a:gd name="connsiteX1" fmla="*/ 2279379 w 10129197"/>
                <a:gd name="connsiteY1" fmla="*/ 336375 h 339169"/>
                <a:gd name="connsiteX2" fmla="*/ 5209172 w 10129197"/>
                <a:gd name="connsiteY2" fmla="*/ 206553 h 339169"/>
                <a:gd name="connsiteX3" fmla="*/ 7598609 w 10129197"/>
                <a:gd name="connsiteY3" fmla="*/ 1942 h 339169"/>
                <a:gd name="connsiteX4" fmla="*/ 10129197 w 10129197"/>
                <a:gd name="connsiteY4" fmla="*/ 103542 h 339169"/>
                <a:gd name="connsiteX0" fmla="*/ 0 w 10129197"/>
                <a:gd name="connsiteY0" fmla="*/ 118179 h 372151"/>
                <a:gd name="connsiteX1" fmla="*/ 2279379 w 10129197"/>
                <a:gd name="connsiteY1" fmla="*/ 369357 h 372151"/>
                <a:gd name="connsiteX2" fmla="*/ 5209172 w 10129197"/>
                <a:gd name="connsiteY2" fmla="*/ 239535 h 372151"/>
                <a:gd name="connsiteX3" fmla="*/ 7598609 w 10129197"/>
                <a:gd name="connsiteY3" fmla="*/ 34924 h 372151"/>
                <a:gd name="connsiteX4" fmla="*/ 10129197 w 10129197"/>
                <a:gd name="connsiteY4" fmla="*/ 9524 h 372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29197" h="372151">
                  <a:moveTo>
                    <a:pt x="0" y="118179"/>
                  </a:moveTo>
                  <a:cubicBezTo>
                    <a:pt x="245726" y="411808"/>
                    <a:pt x="1411184" y="349131"/>
                    <a:pt x="2279379" y="369357"/>
                  </a:cubicBezTo>
                  <a:cubicBezTo>
                    <a:pt x="3147574" y="389583"/>
                    <a:pt x="4322634" y="295274"/>
                    <a:pt x="5209172" y="239535"/>
                  </a:cubicBezTo>
                  <a:cubicBezTo>
                    <a:pt x="6095710" y="183796"/>
                    <a:pt x="6778605" y="73259"/>
                    <a:pt x="7598609" y="34924"/>
                  </a:cubicBezTo>
                  <a:cubicBezTo>
                    <a:pt x="8418613" y="-3411"/>
                    <a:pt x="10029478" y="-7409"/>
                    <a:pt x="10129197" y="9524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1FB12726-C4DB-43FB-9077-2F510B651ECB}"/>
                </a:ext>
              </a:extLst>
            </p:cNvPr>
            <p:cNvSpPr txBox="1"/>
            <p:nvPr/>
          </p:nvSpPr>
          <p:spPr>
            <a:xfrm>
              <a:off x="8585453" y="260008"/>
              <a:ext cx="387324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" altLang="zh-CN" sz="2000" dirty="0">
                  <a:latin typeface="Arial Black" panose="020B0A04020102020204" pitchFamily="34" charset="0"/>
                  <a:ea typeface="萝莉体 第二版" panose="02000500000000000000" pitchFamily="2" charset="-122"/>
                  <a:cs typeface="萝莉体 第二版" panose="02000500000000000000" pitchFamily="2" charset="-122"/>
                </a:rPr>
                <a:t>Participant</a:t>
              </a:r>
              <a:endParaRPr lang="zh-CN" altLang="en-US" sz="2000" dirty="0">
                <a:latin typeface="Arial Black" panose="020B0A04020102020204" pitchFamily="34" charset="0"/>
                <a:ea typeface="萝莉体 第二版" panose="02000500000000000000" pitchFamily="2" charset="-122"/>
                <a:cs typeface="萝莉体 第二版" panose="02000500000000000000" pitchFamily="2" charset="-122"/>
              </a:endParaRPr>
            </a:p>
          </p:txBody>
        </p:sp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CDE2C3C4-1419-4DE7-AE83-59E2473FA2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0895" y="130347"/>
              <a:ext cx="1335140" cy="963251"/>
            </a:xfrm>
            <a:prstGeom prst="rect">
              <a:avLst/>
            </a:prstGeom>
          </p:spPr>
        </p:pic>
      </p:grpSp>
      <p:pic>
        <p:nvPicPr>
          <p:cNvPr id="8" name="图片 7">
            <a:extLst>
              <a:ext uri="{FF2B5EF4-FFF2-40B4-BE49-F238E27FC236}">
                <a16:creationId xmlns:a16="http://schemas.microsoft.com/office/drawing/2014/main" id="{005EFDF9-A499-45B7-B7AA-39AD0A7791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63682" y="5014027"/>
            <a:ext cx="2462997" cy="215207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C76532E-F74B-4995-82EF-7CFFD97709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6199" y="5614536"/>
            <a:ext cx="969348" cy="951058"/>
          </a:xfrm>
          <a:prstGeom prst="rect">
            <a:avLst/>
          </a:prstGeom>
        </p:spPr>
      </p:pic>
      <p:sp>
        <p:nvSpPr>
          <p:cNvPr id="61" name="任意多边形: 形状 60">
            <a:extLst>
              <a:ext uri="{FF2B5EF4-FFF2-40B4-BE49-F238E27FC236}">
                <a16:creationId xmlns:a16="http://schemas.microsoft.com/office/drawing/2014/main" id="{046C481F-18DA-4787-B38B-28355900FEC1}"/>
              </a:ext>
            </a:extLst>
          </p:cNvPr>
          <p:cNvSpPr/>
          <p:nvPr/>
        </p:nvSpPr>
        <p:spPr>
          <a:xfrm>
            <a:off x="547576" y="4199668"/>
            <a:ext cx="2248833" cy="53149"/>
          </a:xfrm>
          <a:custGeom>
            <a:avLst/>
            <a:gdLst>
              <a:gd name="connsiteX0" fmla="*/ 0 w 9877777"/>
              <a:gd name="connsiteY0" fmla="*/ 284617 h 420929"/>
              <a:gd name="connsiteX1" fmla="*/ 620889 w 9877777"/>
              <a:gd name="connsiteY1" fmla="*/ 115284 h 420929"/>
              <a:gd name="connsiteX2" fmla="*/ 2302933 w 9877777"/>
              <a:gd name="connsiteY2" fmla="*/ 420084 h 420929"/>
              <a:gd name="connsiteX3" fmla="*/ 4696177 w 9877777"/>
              <a:gd name="connsiteY3" fmla="*/ 2395 h 420929"/>
              <a:gd name="connsiteX4" fmla="*/ 6886222 w 9877777"/>
              <a:gd name="connsiteY4" fmla="*/ 250751 h 420929"/>
              <a:gd name="connsiteX5" fmla="*/ 9098844 w 9877777"/>
              <a:gd name="connsiteY5" fmla="*/ 284617 h 420929"/>
              <a:gd name="connsiteX6" fmla="*/ 9877777 w 9877777"/>
              <a:gd name="connsiteY6" fmla="*/ 149151 h 420929"/>
              <a:gd name="connsiteX0" fmla="*/ 0 w 9877777"/>
              <a:gd name="connsiteY0" fmla="*/ 284617 h 431037"/>
              <a:gd name="connsiteX1" fmla="*/ 595855 w 9877777"/>
              <a:gd name="connsiteY1" fmla="*/ 307195 h 431037"/>
              <a:gd name="connsiteX2" fmla="*/ 2302933 w 9877777"/>
              <a:gd name="connsiteY2" fmla="*/ 420084 h 431037"/>
              <a:gd name="connsiteX3" fmla="*/ 4696177 w 9877777"/>
              <a:gd name="connsiteY3" fmla="*/ 2395 h 431037"/>
              <a:gd name="connsiteX4" fmla="*/ 6886222 w 9877777"/>
              <a:gd name="connsiteY4" fmla="*/ 250751 h 431037"/>
              <a:gd name="connsiteX5" fmla="*/ 9098844 w 9877777"/>
              <a:gd name="connsiteY5" fmla="*/ 284617 h 431037"/>
              <a:gd name="connsiteX6" fmla="*/ 9877777 w 9877777"/>
              <a:gd name="connsiteY6" fmla="*/ 149151 h 431037"/>
              <a:gd name="connsiteX0" fmla="*/ 0 w 9915328"/>
              <a:gd name="connsiteY0" fmla="*/ 194306 h 431977"/>
              <a:gd name="connsiteX1" fmla="*/ 633406 w 9915328"/>
              <a:gd name="connsiteY1" fmla="*/ 307195 h 431977"/>
              <a:gd name="connsiteX2" fmla="*/ 2340484 w 9915328"/>
              <a:gd name="connsiteY2" fmla="*/ 420084 h 431977"/>
              <a:gd name="connsiteX3" fmla="*/ 4733728 w 9915328"/>
              <a:gd name="connsiteY3" fmla="*/ 2395 h 431977"/>
              <a:gd name="connsiteX4" fmla="*/ 6923773 w 9915328"/>
              <a:gd name="connsiteY4" fmla="*/ 250751 h 431977"/>
              <a:gd name="connsiteX5" fmla="*/ 9136395 w 9915328"/>
              <a:gd name="connsiteY5" fmla="*/ 284617 h 431977"/>
              <a:gd name="connsiteX6" fmla="*/ 9915328 w 9915328"/>
              <a:gd name="connsiteY6" fmla="*/ 149151 h 431977"/>
              <a:gd name="connsiteX0" fmla="*/ 0 w 9915328"/>
              <a:gd name="connsiteY0" fmla="*/ 194306 h 431977"/>
              <a:gd name="connsiteX1" fmla="*/ 633406 w 9915328"/>
              <a:gd name="connsiteY1" fmla="*/ 307195 h 431977"/>
              <a:gd name="connsiteX2" fmla="*/ 2340484 w 9915328"/>
              <a:gd name="connsiteY2" fmla="*/ 420084 h 431977"/>
              <a:gd name="connsiteX3" fmla="*/ 4733728 w 9915328"/>
              <a:gd name="connsiteY3" fmla="*/ 2395 h 431977"/>
              <a:gd name="connsiteX4" fmla="*/ 6923773 w 9915328"/>
              <a:gd name="connsiteY4" fmla="*/ 250751 h 431977"/>
              <a:gd name="connsiteX5" fmla="*/ 9136395 w 9915328"/>
              <a:gd name="connsiteY5" fmla="*/ 284617 h 431977"/>
              <a:gd name="connsiteX6" fmla="*/ 9915328 w 9915328"/>
              <a:gd name="connsiteY6" fmla="*/ 149151 h 431977"/>
              <a:gd name="connsiteX0" fmla="*/ 0 w 9915328"/>
              <a:gd name="connsiteY0" fmla="*/ 60818 h 291409"/>
              <a:gd name="connsiteX1" fmla="*/ 633406 w 9915328"/>
              <a:gd name="connsiteY1" fmla="*/ 173707 h 291409"/>
              <a:gd name="connsiteX2" fmla="*/ 2340484 w 9915328"/>
              <a:gd name="connsiteY2" fmla="*/ 286596 h 291409"/>
              <a:gd name="connsiteX3" fmla="*/ 5071684 w 9915328"/>
              <a:gd name="connsiteY3" fmla="*/ 4374 h 291409"/>
              <a:gd name="connsiteX4" fmla="*/ 6923773 w 9915328"/>
              <a:gd name="connsiteY4" fmla="*/ 117263 h 291409"/>
              <a:gd name="connsiteX5" fmla="*/ 9136395 w 9915328"/>
              <a:gd name="connsiteY5" fmla="*/ 151129 h 291409"/>
              <a:gd name="connsiteX6" fmla="*/ 9915328 w 9915328"/>
              <a:gd name="connsiteY6" fmla="*/ 15663 h 291409"/>
              <a:gd name="connsiteX0" fmla="*/ 0 w 9915328"/>
              <a:gd name="connsiteY0" fmla="*/ 163495 h 394086"/>
              <a:gd name="connsiteX1" fmla="*/ 633406 w 9915328"/>
              <a:gd name="connsiteY1" fmla="*/ 276384 h 394086"/>
              <a:gd name="connsiteX2" fmla="*/ 2340484 w 9915328"/>
              <a:gd name="connsiteY2" fmla="*/ 389273 h 394086"/>
              <a:gd name="connsiteX3" fmla="*/ 5071684 w 9915328"/>
              <a:gd name="connsiteY3" fmla="*/ 107051 h 394086"/>
              <a:gd name="connsiteX4" fmla="*/ 6986358 w 9915328"/>
              <a:gd name="connsiteY4" fmla="*/ 5451 h 394086"/>
              <a:gd name="connsiteX5" fmla="*/ 9136395 w 9915328"/>
              <a:gd name="connsiteY5" fmla="*/ 253806 h 394086"/>
              <a:gd name="connsiteX6" fmla="*/ 9915328 w 9915328"/>
              <a:gd name="connsiteY6" fmla="*/ 118340 h 394086"/>
              <a:gd name="connsiteX0" fmla="*/ 0 w 9915328"/>
              <a:gd name="connsiteY0" fmla="*/ 179002 h 409593"/>
              <a:gd name="connsiteX1" fmla="*/ 633406 w 9915328"/>
              <a:gd name="connsiteY1" fmla="*/ 291891 h 409593"/>
              <a:gd name="connsiteX2" fmla="*/ 2340484 w 9915328"/>
              <a:gd name="connsiteY2" fmla="*/ 404780 h 409593"/>
              <a:gd name="connsiteX3" fmla="*/ 5071684 w 9915328"/>
              <a:gd name="connsiteY3" fmla="*/ 122558 h 409593"/>
              <a:gd name="connsiteX4" fmla="*/ 6986358 w 9915328"/>
              <a:gd name="connsiteY4" fmla="*/ 20958 h 409593"/>
              <a:gd name="connsiteX5" fmla="*/ 9136395 w 9915328"/>
              <a:gd name="connsiteY5" fmla="*/ 9669 h 409593"/>
              <a:gd name="connsiteX6" fmla="*/ 9915328 w 9915328"/>
              <a:gd name="connsiteY6" fmla="*/ 133847 h 409593"/>
              <a:gd name="connsiteX0" fmla="*/ 0 w 9915328"/>
              <a:gd name="connsiteY0" fmla="*/ 198509 h 429100"/>
              <a:gd name="connsiteX1" fmla="*/ 633406 w 9915328"/>
              <a:gd name="connsiteY1" fmla="*/ 311398 h 429100"/>
              <a:gd name="connsiteX2" fmla="*/ 2340484 w 9915328"/>
              <a:gd name="connsiteY2" fmla="*/ 424287 h 429100"/>
              <a:gd name="connsiteX3" fmla="*/ 5071684 w 9915328"/>
              <a:gd name="connsiteY3" fmla="*/ 142065 h 429100"/>
              <a:gd name="connsiteX4" fmla="*/ 6986358 w 9915328"/>
              <a:gd name="connsiteY4" fmla="*/ 40465 h 429100"/>
              <a:gd name="connsiteX5" fmla="*/ 9136395 w 9915328"/>
              <a:gd name="connsiteY5" fmla="*/ 29176 h 429100"/>
              <a:gd name="connsiteX6" fmla="*/ 9915328 w 9915328"/>
              <a:gd name="connsiteY6" fmla="*/ 153354 h 429100"/>
              <a:gd name="connsiteX0" fmla="*/ 0 w 9915328"/>
              <a:gd name="connsiteY0" fmla="*/ 158109 h 388700"/>
              <a:gd name="connsiteX1" fmla="*/ 633406 w 9915328"/>
              <a:gd name="connsiteY1" fmla="*/ 270998 h 388700"/>
              <a:gd name="connsiteX2" fmla="*/ 2340484 w 9915328"/>
              <a:gd name="connsiteY2" fmla="*/ 383887 h 388700"/>
              <a:gd name="connsiteX3" fmla="*/ 5071684 w 9915328"/>
              <a:gd name="connsiteY3" fmla="*/ 101665 h 388700"/>
              <a:gd name="connsiteX4" fmla="*/ 6986358 w 9915328"/>
              <a:gd name="connsiteY4" fmla="*/ 65 h 388700"/>
              <a:gd name="connsiteX5" fmla="*/ 8835990 w 9915328"/>
              <a:gd name="connsiteY5" fmla="*/ 112954 h 388700"/>
              <a:gd name="connsiteX6" fmla="*/ 9915328 w 9915328"/>
              <a:gd name="connsiteY6" fmla="*/ 112954 h 388700"/>
              <a:gd name="connsiteX0" fmla="*/ 0 w 9915328"/>
              <a:gd name="connsiteY0" fmla="*/ 158569 h 385714"/>
              <a:gd name="connsiteX1" fmla="*/ 633406 w 9915328"/>
              <a:gd name="connsiteY1" fmla="*/ 271458 h 385714"/>
              <a:gd name="connsiteX2" fmla="*/ 2340484 w 9915328"/>
              <a:gd name="connsiteY2" fmla="*/ 384347 h 385714"/>
              <a:gd name="connsiteX3" fmla="*/ 5270277 w 9915328"/>
              <a:gd name="connsiteY3" fmla="*/ 191025 h 385714"/>
              <a:gd name="connsiteX4" fmla="*/ 6986358 w 9915328"/>
              <a:gd name="connsiteY4" fmla="*/ 525 h 385714"/>
              <a:gd name="connsiteX5" fmla="*/ 8835990 w 9915328"/>
              <a:gd name="connsiteY5" fmla="*/ 113414 h 385714"/>
              <a:gd name="connsiteX6" fmla="*/ 9915328 w 9915328"/>
              <a:gd name="connsiteY6" fmla="*/ 113414 h 385714"/>
              <a:gd name="connsiteX0" fmla="*/ 0 w 9915328"/>
              <a:gd name="connsiteY0" fmla="*/ 158569 h 323756"/>
              <a:gd name="connsiteX1" fmla="*/ 633406 w 9915328"/>
              <a:gd name="connsiteY1" fmla="*/ 271458 h 323756"/>
              <a:gd name="connsiteX2" fmla="*/ 2340484 w 9915328"/>
              <a:gd name="connsiteY2" fmla="*/ 320847 h 323756"/>
              <a:gd name="connsiteX3" fmla="*/ 5270277 w 9915328"/>
              <a:gd name="connsiteY3" fmla="*/ 191025 h 323756"/>
              <a:gd name="connsiteX4" fmla="*/ 6986358 w 9915328"/>
              <a:gd name="connsiteY4" fmla="*/ 525 h 323756"/>
              <a:gd name="connsiteX5" fmla="*/ 8835990 w 9915328"/>
              <a:gd name="connsiteY5" fmla="*/ 113414 h 323756"/>
              <a:gd name="connsiteX6" fmla="*/ 9915328 w 9915328"/>
              <a:gd name="connsiteY6" fmla="*/ 113414 h 323756"/>
              <a:gd name="connsiteX0" fmla="*/ 0 w 9915328"/>
              <a:gd name="connsiteY0" fmla="*/ 95979 h 261166"/>
              <a:gd name="connsiteX1" fmla="*/ 633406 w 9915328"/>
              <a:gd name="connsiteY1" fmla="*/ 208868 h 261166"/>
              <a:gd name="connsiteX2" fmla="*/ 2340484 w 9915328"/>
              <a:gd name="connsiteY2" fmla="*/ 258257 h 261166"/>
              <a:gd name="connsiteX3" fmla="*/ 5270277 w 9915328"/>
              <a:gd name="connsiteY3" fmla="*/ 128435 h 261166"/>
              <a:gd name="connsiteX4" fmla="*/ 8835990 w 9915328"/>
              <a:gd name="connsiteY4" fmla="*/ 50824 h 261166"/>
              <a:gd name="connsiteX5" fmla="*/ 9915328 w 9915328"/>
              <a:gd name="connsiteY5" fmla="*/ 50824 h 261166"/>
              <a:gd name="connsiteX0" fmla="*/ 0 w 9915328"/>
              <a:gd name="connsiteY0" fmla="*/ 201048 h 366235"/>
              <a:gd name="connsiteX1" fmla="*/ 633406 w 9915328"/>
              <a:gd name="connsiteY1" fmla="*/ 313937 h 366235"/>
              <a:gd name="connsiteX2" fmla="*/ 2340484 w 9915328"/>
              <a:gd name="connsiteY2" fmla="*/ 363326 h 366235"/>
              <a:gd name="connsiteX3" fmla="*/ 5270277 w 9915328"/>
              <a:gd name="connsiteY3" fmla="*/ 233504 h 366235"/>
              <a:gd name="connsiteX4" fmla="*/ 7659714 w 9915328"/>
              <a:gd name="connsiteY4" fmla="*/ 28893 h 366235"/>
              <a:gd name="connsiteX5" fmla="*/ 9915328 w 9915328"/>
              <a:gd name="connsiteY5" fmla="*/ 155893 h 366235"/>
              <a:gd name="connsiteX0" fmla="*/ 0 w 9915328"/>
              <a:gd name="connsiteY0" fmla="*/ 173629 h 338816"/>
              <a:gd name="connsiteX1" fmla="*/ 633406 w 9915328"/>
              <a:gd name="connsiteY1" fmla="*/ 286518 h 338816"/>
              <a:gd name="connsiteX2" fmla="*/ 2340484 w 9915328"/>
              <a:gd name="connsiteY2" fmla="*/ 335907 h 338816"/>
              <a:gd name="connsiteX3" fmla="*/ 5270277 w 9915328"/>
              <a:gd name="connsiteY3" fmla="*/ 206085 h 338816"/>
              <a:gd name="connsiteX4" fmla="*/ 7659714 w 9915328"/>
              <a:gd name="connsiteY4" fmla="*/ 1474 h 338816"/>
              <a:gd name="connsiteX5" fmla="*/ 9915328 w 9915328"/>
              <a:gd name="connsiteY5" fmla="*/ 128474 h 338816"/>
              <a:gd name="connsiteX0" fmla="*/ 0 w 10190302"/>
              <a:gd name="connsiteY0" fmla="*/ 174097 h 339284"/>
              <a:gd name="connsiteX1" fmla="*/ 633406 w 10190302"/>
              <a:gd name="connsiteY1" fmla="*/ 286986 h 339284"/>
              <a:gd name="connsiteX2" fmla="*/ 2340484 w 10190302"/>
              <a:gd name="connsiteY2" fmla="*/ 336375 h 339284"/>
              <a:gd name="connsiteX3" fmla="*/ 5270277 w 10190302"/>
              <a:gd name="connsiteY3" fmla="*/ 206553 h 339284"/>
              <a:gd name="connsiteX4" fmla="*/ 7659714 w 10190302"/>
              <a:gd name="connsiteY4" fmla="*/ 1942 h 339284"/>
              <a:gd name="connsiteX5" fmla="*/ 10190302 w 10190302"/>
              <a:gd name="connsiteY5" fmla="*/ 103542 h 339284"/>
              <a:gd name="connsiteX0" fmla="*/ 0 w 10129197"/>
              <a:gd name="connsiteY0" fmla="*/ 85197 h 340405"/>
              <a:gd name="connsiteX1" fmla="*/ 572301 w 10129197"/>
              <a:gd name="connsiteY1" fmla="*/ 286986 h 340405"/>
              <a:gd name="connsiteX2" fmla="*/ 2279379 w 10129197"/>
              <a:gd name="connsiteY2" fmla="*/ 336375 h 340405"/>
              <a:gd name="connsiteX3" fmla="*/ 5209172 w 10129197"/>
              <a:gd name="connsiteY3" fmla="*/ 206553 h 340405"/>
              <a:gd name="connsiteX4" fmla="*/ 7598609 w 10129197"/>
              <a:gd name="connsiteY4" fmla="*/ 1942 h 340405"/>
              <a:gd name="connsiteX5" fmla="*/ 10129197 w 10129197"/>
              <a:gd name="connsiteY5" fmla="*/ 103542 h 340405"/>
              <a:gd name="connsiteX0" fmla="*/ 0 w 10129197"/>
              <a:gd name="connsiteY0" fmla="*/ 85197 h 340405"/>
              <a:gd name="connsiteX1" fmla="*/ 572301 w 10129197"/>
              <a:gd name="connsiteY1" fmla="*/ 286986 h 340405"/>
              <a:gd name="connsiteX2" fmla="*/ 2279379 w 10129197"/>
              <a:gd name="connsiteY2" fmla="*/ 336375 h 340405"/>
              <a:gd name="connsiteX3" fmla="*/ 5209172 w 10129197"/>
              <a:gd name="connsiteY3" fmla="*/ 206553 h 340405"/>
              <a:gd name="connsiteX4" fmla="*/ 7598609 w 10129197"/>
              <a:gd name="connsiteY4" fmla="*/ 1942 h 340405"/>
              <a:gd name="connsiteX5" fmla="*/ 10129197 w 10129197"/>
              <a:gd name="connsiteY5" fmla="*/ 103542 h 340405"/>
              <a:gd name="connsiteX0" fmla="*/ 0 w 10129197"/>
              <a:gd name="connsiteY0" fmla="*/ 85197 h 339169"/>
              <a:gd name="connsiteX1" fmla="*/ 2279379 w 10129197"/>
              <a:gd name="connsiteY1" fmla="*/ 336375 h 339169"/>
              <a:gd name="connsiteX2" fmla="*/ 5209172 w 10129197"/>
              <a:gd name="connsiteY2" fmla="*/ 206553 h 339169"/>
              <a:gd name="connsiteX3" fmla="*/ 7598609 w 10129197"/>
              <a:gd name="connsiteY3" fmla="*/ 1942 h 339169"/>
              <a:gd name="connsiteX4" fmla="*/ 10129197 w 10129197"/>
              <a:gd name="connsiteY4" fmla="*/ 103542 h 339169"/>
              <a:gd name="connsiteX0" fmla="*/ 0 w 10129197"/>
              <a:gd name="connsiteY0" fmla="*/ 85197 h 339169"/>
              <a:gd name="connsiteX1" fmla="*/ 2279379 w 10129197"/>
              <a:gd name="connsiteY1" fmla="*/ 336375 h 339169"/>
              <a:gd name="connsiteX2" fmla="*/ 5209172 w 10129197"/>
              <a:gd name="connsiteY2" fmla="*/ 206553 h 339169"/>
              <a:gd name="connsiteX3" fmla="*/ 7598609 w 10129197"/>
              <a:gd name="connsiteY3" fmla="*/ 1942 h 339169"/>
              <a:gd name="connsiteX4" fmla="*/ 10129197 w 10129197"/>
              <a:gd name="connsiteY4" fmla="*/ 103542 h 339169"/>
              <a:gd name="connsiteX0" fmla="*/ 0 w 10129197"/>
              <a:gd name="connsiteY0" fmla="*/ 118179 h 372151"/>
              <a:gd name="connsiteX1" fmla="*/ 2279379 w 10129197"/>
              <a:gd name="connsiteY1" fmla="*/ 369357 h 372151"/>
              <a:gd name="connsiteX2" fmla="*/ 5209172 w 10129197"/>
              <a:gd name="connsiteY2" fmla="*/ 239535 h 372151"/>
              <a:gd name="connsiteX3" fmla="*/ 7598609 w 10129197"/>
              <a:gd name="connsiteY3" fmla="*/ 34924 h 372151"/>
              <a:gd name="connsiteX4" fmla="*/ 10129197 w 10129197"/>
              <a:gd name="connsiteY4" fmla="*/ 9524 h 372151"/>
              <a:gd name="connsiteX0" fmla="*/ 0 w 10129197"/>
              <a:gd name="connsiteY0" fmla="*/ 108656 h 362734"/>
              <a:gd name="connsiteX1" fmla="*/ 2279379 w 10129197"/>
              <a:gd name="connsiteY1" fmla="*/ 359834 h 362734"/>
              <a:gd name="connsiteX2" fmla="*/ 5209172 w 10129197"/>
              <a:gd name="connsiteY2" fmla="*/ 230012 h 362734"/>
              <a:gd name="connsiteX3" fmla="*/ 10129197 w 10129197"/>
              <a:gd name="connsiteY3" fmla="*/ 1 h 362734"/>
              <a:gd name="connsiteX0" fmla="*/ 0 w 8153512"/>
              <a:gd name="connsiteY0" fmla="*/ 149619 h 403884"/>
              <a:gd name="connsiteX1" fmla="*/ 2279379 w 8153512"/>
              <a:gd name="connsiteY1" fmla="*/ 400797 h 403884"/>
              <a:gd name="connsiteX2" fmla="*/ 5209172 w 8153512"/>
              <a:gd name="connsiteY2" fmla="*/ 270975 h 403884"/>
              <a:gd name="connsiteX3" fmla="*/ 8153512 w 8153512"/>
              <a:gd name="connsiteY3" fmla="*/ 0 h 403884"/>
              <a:gd name="connsiteX0" fmla="*/ 0 w 8320471"/>
              <a:gd name="connsiteY0" fmla="*/ 36968 h 290765"/>
              <a:gd name="connsiteX1" fmla="*/ 2279379 w 8320471"/>
              <a:gd name="connsiteY1" fmla="*/ 288146 h 290765"/>
              <a:gd name="connsiteX2" fmla="*/ 5209172 w 8320471"/>
              <a:gd name="connsiteY2" fmla="*/ 158324 h 290765"/>
              <a:gd name="connsiteX3" fmla="*/ 8320471 w 8320471"/>
              <a:gd name="connsiteY3" fmla="*/ 0 h 290765"/>
              <a:gd name="connsiteX0" fmla="*/ 0 w 8320471"/>
              <a:gd name="connsiteY0" fmla="*/ 36968 h 292812"/>
              <a:gd name="connsiteX1" fmla="*/ 2279379 w 8320471"/>
              <a:gd name="connsiteY1" fmla="*/ 288146 h 292812"/>
              <a:gd name="connsiteX2" fmla="*/ 8320471 w 8320471"/>
              <a:gd name="connsiteY2" fmla="*/ 0 h 292812"/>
              <a:gd name="connsiteX0" fmla="*/ 0 w 8320471"/>
              <a:gd name="connsiteY0" fmla="*/ 36968 h 284234"/>
              <a:gd name="connsiteX1" fmla="*/ 2752431 w 8320471"/>
              <a:gd name="connsiteY1" fmla="*/ 277905 h 284234"/>
              <a:gd name="connsiteX2" fmla="*/ 8320471 w 8320471"/>
              <a:gd name="connsiteY2" fmla="*/ 0 h 284234"/>
              <a:gd name="connsiteX0" fmla="*/ 0 w 8306558"/>
              <a:gd name="connsiteY0" fmla="*/ 47209 h 295214"/>
              <a:gd name="connsiteX1" fmla="*/ 2752431 w 8306558"/>
              <a:gd name="connsiteY1" fmla="*/ 288146 h 295214"/>
              <a:gd name="connsiteX2" fmla="*/ 8306558 w 8306558"/>
              <a:gd name="connsiteY2" fmla="*/ 0 h 295214"/>
              <a:gd name="connsiteX0" fmla="*/ 0 w 8306558"/>
              <a:gd name="connsiteY0" fmla="*/ 47209 h 295214"/>
              <a:gd name="connsiteX1" fmla="*/ 2752431 w 8306558"/>
              <a:gd name="connsiteY1" fmla="*/ 288146 h 295214"/>
              <a:gd name="connsiteX2" fmla="*/ 8306558 w 8306558"/>
              <a:gd name="connsiteY2" fmla="*/ 0 h 295214"/>
              <a:gd name="connsiteX0" fmla="*/ 0 w 7847420"/>
              <a:gd name="connsiteY0" fmla="*/ 36968 h 284234"/>
              <a:gd name="connsiteX1" fmla="*/ 2752431 w 7847420"/>
              <a:gd name="connsiteY1" fmla="*/ 277905 h 284234"/>
              <a:gd name="connsiteX2" fmla="*/ 7847420 w 7847420"/>
              <a:gd name="connsiteY2" fmla="*/ 0 h 284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847420" h="284234">
                <a:moveTo>
                  <a:pt x="0" y="36968"/>
                </a:moveTo>
                <a:cubicBezTo>
                  <a:pt x="245726" y="330597"/>
                  <a:pt x="1444528" y="284066"/>
                  <a:pt x="2752431" y="277905"/>
                </a:cubicBezTo>
                <a:cubicBezTo>
                  <a:pt x="4060334" y="271744"/>
                  <a:pt x="6588860" y="131718"/>
                  <a:pt x="7847420" y="0"/>
                </a:cubicBezTo>
              </a:path>
            </a:pathLst>
          </a:custGeom>
          <a:noFill/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latin typeface="萝莉体 第二版" panose="02000500000000000000" pitchFamily="2" charset="-122"/>
              <a:ea typeface="萝莉体 第二版" panose="02000500000000000000" pitchFamily="2" charset="-122"/>
              <a:cs typeface="萝莉体 第二版" panose="02000500000000000000" pitchFamily="2" charset="-122"/>
            </a:endParaRPr>
          </a:p>
        </p:txBody>
      </p:sp>
      <p:sp>
        <p:nvSpPr>
          <p:cNvPr id="62" name="任意多边形: 形状 61">
            <a:extLst>
              <a:ext uri="{FF2B5EF4-FFF2-40B4-BE49-F238E27FC236}">
                <a16:creationId xmlns:a16="http://schemas.microsoft.com/office/drawing/2014/main" id="{C1353038-2108-4911-8D5F-B4F60CCBF9A6}"/>
              </a:ext>
            </a:extLst>
          </p:cNvPr>
          <p:cNvSpPr/>
          <p:nvPr/>
        </p:nvSpPr>
        <p:spPr>
          <a:xfrm>
            <a:off x="3421315" y="4199667"/>
            <a:ext cx="2248833" cy="53149"/>
          </a:xfrm>
          <a:custGeom>
            <a:avLst/>
            <a:gdLst>
              <a:gd name="connsiteX0" fmla="*/ 0 w 9877777"/>
              <a:gd name="connsiteY0" fmla="*/ 284617 h 420929"/>
              <a:gd name="connsiteX1" fmla="*/ 620889 w 9877777"/>
              <a:gd name="connsiteY1" fmla="*/ 115284 h 420929"/>
              <a:gd name="connsiteX2" fmla="*/ 2302933 w 9877777"/>
              <a:gd name="connsiteY2" fmla="*/ 420084 h 420929"/>
              <a:gd name="connsiteX3" fmla="*/ 4696177 w 9877777"/>
              <a:gd name="connsiteY3" fmla="*/ 2395 h 420929"/>
              <a:gd name="connsiteX4" fmla="*/ 6886222 w 9877777"/>
              <a:gd name="connsiteY4" fmla="*/ 250751 h 420929"/>
              <a:gd name="connsiteX5" fmla="*/ 9098844 w 9877777"/>
              <a:gd name="connsiteY5" fmla="*/ 284617 h 420929"/>
              <a:gd name="connsiteX6" fmla="*/ 9877777 w 9877777"/>
              <a:gd name="connsiteY6" fmla="*/ 149151 h 420929"/>
              <a:gd name="connsiteX0" fmla="*/ 0 w 9877777"/>
              <a:gd name="connsiteY0" fmla="*/ 284617 h 431037"/>
              <a:gd name="connsiteX1" fmla="*/ 595855 w 9877777"/>
              <a:gd name="connsiteY1" fmla="*/ 307195 h 431037"/>
              <a:gd name="connsiteX2" fmla="*/ 2302933 w 9877777"/>
              <a:gd name="connsiteY2" fmla="*/ 420084 h 431037"/>
              <a:gd name="connsiteX3" fmla="*/ 4696177 w 9877777"/>
              <a:gd name="connsiteY3" fmla="*/ 2395 h 431037"/>
              <a:gd name="connsiteX4" fmla="*/ 6886222 w 9877777"/>
              <a:gd name="connsiteY4" fmla="*/ 250751 h 431037"/>
              <a:gd name="connsiteX5" fmla="*/ 9098844 w 9877777"/>
              <a:gd name="connsiteY5" fmla="*/ 284617 h 431037"/>
              <a:gd name="connsiteX6" fmla="*/ 9877777 w 9877777"/>
              <a:gd name="connsiteY6" fmla="*/ 149151 h 431037"/>
              <a:gd name="connsiteX0" fmla="*/ 0 w 9915328"/>
              <a:gd name="connsiteY0" fmla="*/ 194306 h 431977"/>
              <a:gd name="connsiteX1" fmla="*/ 633406 w 9915328"/>
              <a:gd name="connsiteY1" fmla="*/ 307195 h 431977"/>
              <a:gd name="connsiteX2" fmla="*/ 2340484 w 9915328"/>
              <a:gd name="connsiteY2" fmla="*/ 420084 h 431977"/>
              <a:gd name="connsiteX3" fmla="*/ 4733728 w 9915328"/>
              <a:gd name="connsiteY3" fmla="*/ 2395 h 431977"/>
              <a:gd name="connsiteX4" fmla="*/ 6923773 w 9915328"/>
              <a:gd name="connsiteY4" fmla="*/ 250751 h 431977"/>
              <a:gd name="connsiteX5" fmla="*/ 9136395 w 9915328"/>
              <a:gd name="connsiteY5" fmla="*/ 284617 h 431977"/>
              <a:gd name="connsiteX6" fmla="*/ 9915328 w 9915328"/>
              <a:gd name="connsiteY6" fmla="*/ 149151 h 431977"/>
              <a:gd name="connsiteX0" fmla="*/ 0 w 9915328"/>
              <a:gd name="connsiteY0" fmla="*/ 194306 h 431977"/>
              <a:gd name="connsiteX1" fmla="*/ 633406 w 9915328"/>
              <a:gd name="connsiteY1" fmla="*/ 307195 h 431977"/>
              <a:gd name="connsiteX2" fmla="*/ 2340484 w 9915328"/>
              <a:gd name="connsiteY2" fmla="*/ 420084 h 431977"/>
              <a:gd name="connsiteX3" fmla="*/ 4733728 w 9915328"/>
              <a:gd name="connsiteY3" fmla="*/ 2395 h 431977"/>
              <a:gd name="connsiteX4" fmla="*/ 6923773 w 9915328"/>
              <a:gd name="connsiteY4" fmla="*/ 250751 h 431977"/>
              <a:gd name="connsiteX5" fmla="*/ 9136395 w 9915328"/>
              <a:gd name="connsiteY5" fmla="*/ 284617 h 431977"/>
              <a:gd name="connsiteX6" fmla="*/ 9915328 w 9915328"/>
              <a:gd name="connsiteY6" fmla="*/ 149151 h 431977"/>
              <a:gd name="connsiteX0" fmla="*/ 0 w 9915328"/>
              <a:gd name="connsiteY0" fmla="*/ 60818 h 291409"/>
              <a:gd name="connsiteX1" fmla="*/ 633406 w 9915328"/>
              <a:gd name="connsiteY1" fmla="*/ 173707 h 291409"/>
              <a:gd name="connsiteX2" fmla="*/ 2340484 w 9915328"/>
              <a:gd name="connsiteY2" fmla="*/ 286596 h 291409"/>
              <a:gd name="connsiteX3" fmla="*/ 5071684 w 9915328"/>
              <a:gd name="connsiteY3" fmla="*/ 4374 h 291409"/>
              <a:gd name="connsiteX4" fmla="*/ 6923773 w 9915328"/>
              <a:gd name="connsiteY4" fmla="*/ 117263 h 291409"/>
              <a:gd name="connsiteX5" fmla="*/ 9136395 w 9915328"/>
              <a:gd name="connsiteY5" fmla="*/ 151129 h 291409"/>
              <a:gd name="connsiteX6" fmla="*/ 9915328 w 9915328"/>
              <a:gd name="connsiteY6" fmla="*/ 15663 h 291409"/>
              <a:gd name="connsiteX0" fmla="*/ 0 w 9915328"/>
              <a:gd name="connsiteY0" fmla="*/ 163495 h 394086"/>
              <a:gd name="connsiteX1" fmla="*/ 633406 w 9915328"/>
              <a:gd name="connsiteY1" fmla="*/ 276384 h 394086"/>
              <a:gd name="connsiteX2" fmla="*/ 2340484 w 9915328"/>
              <a:gd name="connsiteY2" fmla="*/ 389273 h 394086"/>
              <a:gd name="connsiteX3" fmla="*/ 5071684 w 9915328"/>
              <a:gd name="connsiteY3" fmla="*/ 107051 h 394086"/>
              <a:gd name="connsiteX4" fmla="*/ 6986358 w 9915328"/>
              <a:gd name="connsiteY4" fmla="*/ 5451 h 394086"/>
              <a:gd name="connsiteX5" fmla="*/ 9136395 w 9915328"/>
              <a:gd name="connsiteY5" fmla="*/ 253806 h 394086"/>
              <a:gd name="connsiteX6" fmla="*/ 9915328 w 9915328"/>
              <a:gd name="connsiteY6" fmla="*/ 118340 h 394086"/>
              <a:gd name="connsiteX0" fmla="*/ 0 w 9915328"/>
              <a:gd name="connsiteY0" fmla="*/ 179002 h 409593"/>
              <a:gd name="connsiteX1" fmla="*/ 633406 w 9915328"/>
              <a:gd name="connsiteY1" fmla="*/ 291891 h 409593"/>
              <a:gd name="connsiteX2" fmla="*/ 2340484 w 9915328"/>
              <a:gd name="connsiteY2" fmla="*/ 404780 h 409593"/>
              <a:gd name="connsiteX3" fmla="*/ 5071684 w 9915328"/>
              <a:gd name="connsiteY3" fmla="*/ 122558 h 409593"/>
              <a:gd name="connsiteX4" fmla="*/ 6986358 w 9915328"/>
              <a:gd name="connsiteY4" fmla="*/ 20958 h 409593"/>
              <a:gd name="connsiteX5" fmla="*/ 9136395 w 9915328"/>
              <a:gd name="connsiteY5" fmla="*/ 9669 h 409593"/>
              <a:gd name="connsiteX6" fmla="*/ 9915328 w 9915328"/>
              <a:gd name="connsiteY6" fmla="*/ 133847 h 409593"/>
              <a:gd name="connsiteX0" fmla="*/ 0 w 9915328"/>
              <a:gd name="connsiteY0" fmla="*/ 198509 h 429100"/>
              <a:gd name="connsiteX1" fmla="*/ 633406 w 9915328"/>
              <a:gd name="connsiteY1" fmla="*/ 311398 h 429100"/>
              <a:gd name="connsiteX2" fmla="*/ 2340484 w 9915328"/>
              <a:gd name="connsiteY2" fmla="*/ 424287 h 429100"/>
              <a:gd name="connsiteX3" fmla="*/ 5071684 w 9915328"/>
              <a:gd name="connsiteY3" fmla="*/ 142065 h 429100"/>
              <a:gd name="connsiteX4" fmla="*/ 6986358 w 9915328"/>
              <a:gd name="connsiteY4" fmla="*/ 40465 h 429100"/>
              <a:gd name="connsiteX5" fmla="*/ 9136395 w 9915328"/>
              <a:gd name="connsiteY5" fmla="*/ 29176 h 429100"/>
              <a:gd name="connsiteX6" fmla="*/ 9915328 w 9915328"/>
              <a:gd name="connsiteY6" fmla="*/ 153354 h 429100"/>
              <a:gd name="connsiteX0" fmla="*/ 0 w 9915328"/>
              <a:gd name="connsiteY0" fmla="*/ 158109 h 388700"/>
              <a:gd name="connsiteX1" fmla="*/ 633406 w 9915328"/>
              <a:gd name="connsiteY1" fmla="*/ 270998 h 388700"/>
              <a:gd name="connsiteX2" fmla="*/ 2340484 w 9915328"/>
              <a:gd name="connsiteY2" fmla="*/ 383887 h 388700"/>
              <a:gd name="connsiteX3" fmla="*/ 5071684 w 9915328"/>
              <a:gd name="connsiteY3" fmla="*/ 101665 h 388700"/>
              <a:gd name="connsiteX4" fmla="*/ 6986358 w 9915328"/>
              <a:gd name="connsiteY4" fmla="*/ 65 h 388700"/>
              <a:gd name="connsiteX5" fmla="*/ 8835990 w 9915328"/>
              <a:gd name="connsiteY5" fmla="*/ 112954 h 388700"/>
              <a:gd name="connsiteX6" fmla="*/ 9915328 w 9915328"/>
              <a:gd name="connsiteY6" fmla="*/ 112954 h 388700"/>
              <a:gd name="connsiteX0" fmla="*/ 0 w 9915328"/>
              <a:gd name="connsiteY0" fmla="*/ 158569 h 385714"/>
              <a:gd name="connsiteX1" fmla="*/ 633406 w 9915328"/>
              <a:gd name="connsiteY1" fmla="*/ 271458 h 385714"/>
              <a:gd name="connsiteX2" fmla="*/ 2340484 w 9915328"/>
              <a:gd name="connsiteY2" fmla="*/ 384347 h 385714"/>
              <a:gd name="connsiteX3" fmla="*/ 5270277 w 9915328"/>
              <a:gd name="connsiteY3" fmla="*/ 191025 h 385714"/>
              <a:gd name="connsiteX4" fmla="*/ 6986358 w 9915328"/>
              <a:gd name="connsiteY4" fmla="*/ 525 h 385714"/>
              <a:gd name="connsiteX5" fmla="*/ 8835990 w 9915328"/>
              <a:gd name="connsiteY5" fmla="*/ 113414 h 385714"/>
              <a:gd name="connsiteX6" fmla="*/ 9915328 w 9915328"/>
              <a:gd name="connsiteY6" fmla="*/ 113414 h 385714"/>
              <a:gd name="connsiteX0" fmla="*/ 0 w 9915328"/>
              <a:gd name="connsiteY0" fmla="*/ 158569 h 323756"/>
              <a:gd name="connsiteX1" fmla="*/ 633406 w 9915328"/>
              <a:gd name="connsiteY1" fmla="*/ 271458 h 323756"/>
              <a:gd name="connsiteX2" fmla="*/ 2340484 w 9915328"/>
              <a:gd name="connsiteY2" fmla="*/ 320847 h 323756"/>
              <a:gd name="connsiteX3" fmla="*/ 5270277 w 9915328"/>
              <a:gd name="connsiteY3" fmla="*/ 191025 h 323756"/>
              <a:gd name="connsiteX4" fmla="*/ 6986358 w 9915328"/>
              <a:gd name="connsiteY4" fmla="*/ 525 h 323756"/>
              <a:gd name="connsiteX5" fmla="*/ 8835990 w 9915328"/>
              <a:gd name="connsiteY5" fmla="*/ 113414 h 323756"/>
              <a:gd name="connsiteX6" fmla="*/ 9915328 w 9915328"/>
              <a:gd name="connsiteY6" fmla="*/ 113414 h 323756"/>
              <a:gd name="connsiteX0" fmla="*/ 0 w 9915328"/>
              <a:gd name="connsiteY0" fmla="*/ 95979 h 261166"/>
              <a:gd name="connsiteX1" fmla="*/ 633406 w 9915328"/>
              <a:gd name="connsiteY1" fmla="*/ 208868 h 261166"/>
              <a:gd name="connsiteX2" fmla="*/ 2340484 w 9915328"/>
              <a:gd name="connsiteY2" fmla="*/ 258257 h 261166"/>
              <a:gd name="connsiteX3" fmla="*/ 5270277 w 9915328"/>
              <a:gd name="connsiteY3" fmla="*/ 128435 h 261166"/>
              <a:gd name="connsiteX4" fmla="*/ 8835990 w 9915328"/>
              <a:gd name="connsiteY4" fmla="*/ 50824 h 261166"/>
              <a:gd name="connsiteX5" fmla="*/ 9915328 w 9915328"/>
              <a:gd name="connsiteY5" fmla="*/ 50824 h 261166"/>
              <a:gd name="connsiteX0" fmla="*/ 0 w 9915328"/>
              <a:gd name="connsiteY0" fmla="*/ 201048 h 366235"/>
              <a:gd name="connsiteX1" fmla="*/ 633406 w 9915328"/>
              <a:gd name="connsiteY1" fmla="*/ 313937 h 366235"/>
              <a:gd name="connsiteX2" fmla="*/ 2340484 w 9915328"/>
              <a:gd name="connsiteY2" fmla="*/ 363326 h 366235"/>
              <a:gd name="connsiteX3" fmla="*/ 5270277 w 9915328"/>
              <a:gd name="connsiteY3" fmla="*/ 233504 h 366235"/>
              <a:gd name="connsiteX4" fmla="*/ 7659714 w 9915328"/>
              <a:gd name="connsiteY4" fmla="*/ 28893 h 366235"/>
              <a:gd name="connsiteX5" fmla="*/ 9915328 w 9915328"/>
              <a:gd name="connsiteY5" fmla="*/ 155893 h 366235"/>
              <a:gd name="connsiteX0" fmla="*/ 0 w 9915328"/>
              <a:gd name="connsiteY0" fmla="*/ 173629 h 338816"/>
              <a:gd name="connsiteX1" fmla="*/ 633406 w 9915328"/>
              <a:gd name="connsiteY1" fmla="*/ 286518 h 338816"/>
              <a:gd name="connsiteX2" fmla="*/ 2340484 w 9915328"/>
              <a:gd name="connsiteY2" fmla="*/ 335907 h 338816"/>
              <a:gd name="connsiteX3" fmla="*/ 5270277 w 9915328"/>
              <a:gd name="connsiteY3" fmla="*/ 206085 h 338816"/>
              <a:gd name="connsiteX4" fmla="*/ 7659714 w 9915328"/>
              <a:gd name="connsiteY4" fmla="*/ 1474 h 338816"/>
              <a:gd name="connsiteX5" fmla="*/ 9915328 w 9915328"/>
              <a:gd name="connsiteY5" fmla="*/ 128474 h 338816"/>
              <a:gd name="connsiteX0" fmla="*/ 0 w 10190302"/>
              <a:gd name="connsiteY0" fmla="*/ 174097 h 339284"/>
              <a:gd name="connsiteX1" fmla="*/ 633406 w 10190302"/>
              <a:gd name="connsiteY1" fmla="*/ 286986 h 339284"/>
              <a:gd name="connsiteX2" fmla="*/ 2340484 w 10190302"/>
              <a:gd name="connsiteY2" fmla="*/ 336375 h 339284"/>
              <a:gd name="connsiteX3" fmla="*/ 5270277 w 10190302"/>
              <a:gd name="connsiteY3" fmla="*/ 206553 h 339284"/>
              <a:gd name="connsiteX4" fmla="*/ 7659714 w 10190302"/>
              <a:gd name="connsiteY4" fmla="*/ 1942 h 339284"/>
              <a:gd name="connsiteX5" fmla="*/ 10190302 w 10190302"/>
              <a:gd name="connsiteY5" fmla="*/ 103542 h 339284"/>
              <a:gd name="connsiteX0" fmla="*/ 0 w 10129197"/>
              <a:gd name="connsiteY0" fmla="*/ 85197 h 340405"/>
              <a:gd name="connsiteX1" fmla="*/ 572301 w 10129197"/>
              <a:gd name="connsiteY1" fmla="*/ 286986 h 340405"/>
              <a:gd name="connsiteX2" fmla="*/ 2279379 w 10129197"/>
              <a:gd name="connsiteY2" fmla="*/ 336375 h 340405"/>
              <a:gd name="connsiteX3" fmla="*/ 5209172 w 10129197"/>
              <a:gd name="connsiteY3" fmla="*/ 206553 h 340405"/>
              <a:gd name="connsiteX4" fmla="*/ 7598609 w 10129197"/>
              <a:gd name="connsiteY4" fmla="*/ 1942 h 340405"/>
              <a:gd name="connsiteX5" fmla="*/ 10129197 w 10129197"/>
              <a:gd name="connsiteY5" fmla="*/ 103542 h 340405"/>
              <a:gd name="connsiteX0" fmla="*/ 0 w 10129197"/>
              <a:gd name="connsiteY0" fmla="*/ 85197 h 340405"/>
              <a:gd name="connsiteX1" fmla="*/ 572301 w 10129197"/>
              <a:gd name="connsiteY1" fmla="*/ 286986 h 340405"/>
              <a:gd name="connsiteX2" fmla="*/ 2279379 w 10129197"/>
              <a:gd name="connsiteY2" fmla="*/ 336375 h 340405"/>
              <a:gd name="connsiteX3" fmla="*/ 5209172 w 10129197"/>
              <a:gd name="connsiteY3" fmla="*/ 206553 h 340405"/>
              <a:gd name="connsiteX4" fmla="*/ 7598609 w 10129197"/>
              <a:gd name="connsiteY4" fmla="*/ 1942 h 340405"/>
              <a:gd name="connsiteX5" fmla="*/ 10129197 w 10129197"/>
              <a:gd name="connsiteY5" fmla="*/ 103542 h 340405"/>
              <a:gd name="connsiteX0" fmla="*/ 0 w 10129197"/>
              <a:gd name="connsiteY0" fmla="*/ 85197 h 339169"/>
              <a:gd name="connsiteX1" fmla="*/ 2279379 w 10129197"/>
              <a:gd name="connsiteY1" fmla="*/ 336375 h 339169"/>
              <a:gd name="connsiteX2" fmla="*/ 5209172 w 10129197"/>
              <a:gd name="connsiteY2" fmla="*/ 206553 h 339169"/>
              <a:gd name="connsiteX3" fmla="*/ 7598609 w 10129197"/>
              <a:gd name="connsiteY3" fmla="*/ 1942 h 339169"/>
              <a:gd name="connsiteX4" fmla="*/ 10129197 w 10129197"/>
              <a:gd name="connsiteY4" fmla="*/ 103542 h 339169"/>
              <a:gd name="connsiteX0" fmla="*/ 0 w 10129197"/>
              <a:gd name="connsiteY0" fmla="*/ 85197 h 339169"/>
              <a:gd name="connsiteX1" fmla="*/ 2279379 w 10129197"/>
              <a:gd name="connsiteY1" fmla="*/ 336375 h 339169"/>
              <a:gd name="connsiteX2" fmla="*/ 5209172 w 10129197"/>
              <a:gd name="connsiteY2" fmla="*/ 206553 h 339169"/>
              <a:gd name="connsiteX3" fmla="*/ 7598609 w 10129197"/>
              <a:gd name="connsiteY3" fmla="*/ 1942 h 339169"/>
              <a:gd name="connsiteX4" fmla="*/ 10129197 w 10129197"/>
              <a:gd name="connsiteY4" fmla="*/ 103542 h 339169"/>
              <a:gd name="connsiteX0" fmla="*/ 0 w 10129197"/>
              <a:gd name="connsiteY0" fmla="*/ 118179 h 372151"/>
              <a:gd name="connsiteX1" fmla="*/ 2279379 w 10129197"/>
              <a:gd name="connsiteY1" fmla="*/ 369357 h 372151"/>
              <a:gd name="connsiteX2" fmla="*/ 5209172 w 10129197"/>
              <a:gd name="connsiteY2" fmla="*/ 239535 h 372151"/>
              <a:gd name="connsiteX3" fmla="*/ 7598609 w 10129197"/>
              <a:gd name="connsiteY3" fmla="*/ 34924 h 372151"/>
              <a:gd name="connsiteX4" fmla="*/ 10129197 w 10129197"/>
              <a:gd name="connsiteY4" fmla="*/ 9524 h 372151"/>
              <a:gd name="connsiteX0" fmla="*/ 0 w 10129197"/>
              <a:gd name="connsiteY0" fmla="*/ 108656 h 362734"/>
              <a:gd name="connsiteX1" fmla="*/ 2279379 w 10129197"/>
              <a:gd name="connsiteY1" fmla="*/ 359834 h 362734"/>
              <a:gd name="connsiteX2" fmla="*/ 5209172 w 10129197"/>
              <a:gd name="connsiteY2" fmla="*/ 230012 h 362734"/>
              <a:gd name="connsiteX3" fmla="*/ 10129197 w 10129197"/>
              <a:gd name="connsiteY3" fmla="*/ 1 h 362734"/>
              <a:gd name="connsiteX0" fmla="*/ 0 w 8153512"/>
              <a:gd name="connsiteY0" fmla="*/ 149619 h 403884"/>
              <a:gd name="connsiteX1" fmla="*/ 2279379 w 8153512"/>
              <a:gd name="connsiteY1" fmla="*/ 400797 h 403884"/>
              <a:gd name="connsiteX2" fmla="*/ 5209172 w 8153512"/>
              <a:gd name="connsiteY2" fmla="*/ 270975 h 403884"/>
              <a:gd name="connsiteX3" fmla="*/ 8153512 w 8153512"/>
              <a:gd name="connsiteY3" fmla="*/ 0 h 403884"/>
              <a:gd name="connsiteX0" fmla="*/ 0 w 8320471"/>
              <a:gd name="connsiteY0" fmla="*/ 36968 h 290765"/>
              <a:gd name="connsiteX1" fmla="*/ 2279379 w 8320471"/>
              <a:gd name="connsiteY1" fmla="*/ 288146 h 290765"/>
              <a:gd name="connsiteX2" fmla="*/ 5209172 w 8320471"/>
              <a:gd name="connsiteY2" fmla="*/ 158324 h 290765"/>
              <a:gd name="connsiteX3" fmla="*/ 8320471 w 8320471"/>
              <a:gd name="connsiteY3" fmla="*/ 0 h 290765"/>
              <a:gd name="connsiteX0" fmla="*/ 0 w 8320471"/>
              <a:gd name="connsiteY0" fmla="*/ 36968 h 292812"/>
              <a:gd name="connsiteX1" fmla="*/ 2279379 w 8320471"/>
              <a:gd name="connsiteY1" fmla="*/ 288146 h 292812"/>
              <a:gd name="connsiteX2" fmla="*/ 8320471 w 8320471"/>
              <a:gd name="connsiteY2" fmla="*/ 0 h 292812"/>
              <a:gd name="connsiteX0" fmla="*/ 0 w 8320471"/>
              <a:gd name="connsiteY0" fmla="*/ 36968 h 284234"/>
              <a:gd name="connsiteX1" fmla="*/ 2752431 w 8320471"/>
              <a:gd name="connsiteY1" fmla="*/ 277905 h 284234"/>
              <a:gd name="connsiteX2" fmla="*/ 8320471 w 8320471"/>
              <a:gd name="connsiteY2" fmla="*/ 0 h 284234"/>
              <a:gd name="connsiteX0" fmla="*/ 0 w 8306558"/>
              <a:gd name="connsiteY0" fmla="*/ 47209 h 295214"/>
              <a:gd name="connsiteX1" fmla="*/ 2752431 w 8306558"/>
              <a:gd name="connsiteY1" fmla="*/ 288146 h 295214"/>
              <a:gd name="connsiteX2" fmla="*/ 8306558 w 8306558"/>
              <a:gd name="connsiteY2" fmla="*/ 0 h 295214"/>
              <a:gd name="connsiteX0" fmla="*/ 0 w 8306558"/>
              <a:gd name="connsiteY0" fmla="*/ 47209 h 295214"/>
              <a:gd name="connsiteX1" fmla="*/ 2752431 w 8306558"/>
              <a:gd name="connsiteY1" fmla="*/ 288146 h 295214"/>
              <a:gd name="connsiteX2" fmla="*/ 8306558 w 8306558"/>
              <a:gd name="connsiteY2" fmla="*/ 0 h 295214"/>
              <a:gd name="connsiteX0" fmla="*/ 0 w 7847420"/>
              <a:gd name="connsiteY0" fmla="*/ 36968 h 284234"/>
              <a:gd name="connsiteX1" fmla="*/ 2752431 w 7847420"/>
              <a:gd name="connsiteY1" fmla="*/ 277905 h 284234"/>
              <a:gd name="connsiteX2" fmla="*/ 7847420 w 7847420"/>
              <a:gd name="connsiteY2" fmla="*/ 0 h 284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847420" h="284234">
                <a:moveTo>
                  <a:pt x="0" y="36968"/>
                </a:moveTo>
                <a:cubicBezTo>
                  <a:pt x="245726" y="330597"/>
                  <a:pt x="1444528" y="284066"/>
                  <a:pt x="2752431" y="277905"/>
                </a:cubicBezTo>
                <a:cubicBezTo>
                  <a:pt x="4060334" y="271744"/>
                  <a:pt x="6588860" y="131718"/>
                  <a:pt x="7847420" y="0"/>
                </a:cubicBezTo>
              </a:path>
            </a:pathLst>
          </a:custGeom>
          <a:noFill/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latin typeface="萝莉体 第二版" panose="02000500000000000000" pitchFamily="2" charset="-122"/>
              <a:ea typeface="萝莉体 第二版" panose="02000500000000000000" pitchFamily="2" charset="-122"/>
              <a:cs typeface="萝莉体 第二版" panose="02000500000000000000" pitchFamily="2" charset="-122"/>
            </a:endParaRPr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B962E8FA-F63A-4108-A5BD-B6865318AE0C}"/>
              </a:ext>
            </a:extLst>
          </p:cNvPr>
          <p:cNvSpPr/>
          <p:nvPr/>
        </p:nvSpPr>
        <p:spPr>
          <a:xfrm>
            <a:off x="516738" y="4321837"/>
            <a:ext cx="2607357" cy="8906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zh-CN" sz="1200" dirty="0">
                <a:solidFill>
                  <a:srgbClr val="000000">
                    <a:lumMod val="65000"/>
                    <a:lumOff val="35000"/>
                  </a:srgbClr>
                </a:solidFill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  <a:sym typeface="+mn-lt"/>
              </a:rPr>
              <a:t>2016</a:t>
            </a:r>
            <a:r>
              <a:rPr lang="zh-CN" altLang="en-US" sz="1200" dirty="0">
                <a:solidFill>
                  <a:srgbClr val="000000">
                    <a:lumMod val="65000"/>
                    <a:lumOff val="35000"/>
                  </a:srgbClr>
                </a:solidFill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  <a:sym typeface="+mn-lt"/>
              </a:rPr>
              <a:t>级计算生物学交叉试验班</a:t>
            </a:r>
            <a:endParaRPr lang="en-US" altLang="zh-CN" sz="1200" dirty="0">
              <a:solidFill>
                <a:srgbClr val="000000">
                  <a:lumMod val="65000"/>
                  <a:lumOff val="35000"/>
                </a:srgbClr>
              </a:solidFill>
              <a:latin typeface="萝莉体 第二版" panose="02000500000000000000" pitchFamily="2" charset="-122"/>
              <a:ea typeface="萝莉体 第二版" panose="02000500000000000000" pitchFamily="2" charset="-122"/>
              <a:cs typeface="萝莉体 第二版" panose="02000500000000000000" pitchFamily="2" charset="-122"/>
              <a:sym typeface="+mn-lt"/>
            </a:endParaRPr>
          </a:p>
          <a:p>
            <a:pPr lvl="0">
              <a:lnSpc>
                <a:spcPct val="150000"/>
              </a:lnSpc>
            </a:pPr>
            <a:r>
              <a:rPr lang="zh-CN" altLang="en-US" sz="1200" dirty="0">
                <a:solidFill>
                  <a:srgbClr val="000000">
                    <a:lumMod val="65000"/>
                    <a:lumOff val="35000"/>
                  </a:srgbClr>
                </a:solidFill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  <a:sym typeface="+mn-lt"/>
              </a:rPr>
              <a:t>项目组长，负责架构设计，数据库开发以及后端开发工作。</a:t>
            </a:r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050393C0-9C0E-402A-A5CF-8823859FD710}"/>
              </a:ext>
            </a:extLst>
          </p:cNvPr>
          <p:cNvSpPr/>
          <p:nvPr/>
        </p:nvSpPr>
        <p:spPr>
          <a:xfrm>
            <a:off x="646284" y="3766905"/>
            <a:ext cx="2127443" cy="458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  <a:sym typeface="+mn-lt"/>
              </a:rPr>
              <a:t>李政浩</a:t>
            </a:r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C442E532-D236-45AF-BE64-627C7753E5CA}"/>
              </a:ext>
            </a:extLst>
          </p:cNvPr>
          <p:cNvSpPr/>
          <p:nvPr/>
        </p:nvSpPr>
        <p:spPr>
          <a:xfrm>
            <a:off x="3435095" y="4321837"/>
            <a:ext cx="2607357" cy="8906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zh-CN" sz="1200" dirty="0">
                <a:solidFill>
                  <a:srgbClr val="000000">
                    <a:lumMod val="65000"/>
                    <a:lumOff val="35000"/>
                  </a:srgbClr>
                </a:solidFill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  <a:sym typeface="+mn-lt"/>
              </a:rPr>
              <a:t>2016</a:t>
            </a:r>
            <a:r>
              <a:rPr lang="zh-CN" altLang="en-US" sz="1200" dirty="0">
                <a:solidFill>
                  <a:srgbClr val="000000">
                    <a:lumMod val="65000"/>
                    <a:lumOff val="35000"/>
                  </a:srgbClr>
                </a:solidFill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  <a:sym typeface="+mn-lt"/>
              </a:rPr>
              <a:t>级计算生物学交叉试验班</a:t>
            </a:r>
            <a:endParaRPr lang="en-US" altLang="zh-CN" sz="1200" dirty="0">
              <a:solidFill>
                <a:srgbClr val="000000">
                  <a:lumMod val="65000"/>
                  <a:lumOff val="35000"/>
                </a:srgbClr>
              </a:solidFill>
              <a:latin typeface="萝莉体 第二版" panose="02000500000000000000" pitchFamily="2" charset="-122"/>
              <a:ea typeface="萝莉体 第二版" panose="02000500000000000000" pitchFamily="2" charset="-122"/>
              <a:cs typeface="萝莉体 第二版" panose="02000500000000000000" pitchFamily="2" charset="-122"/>
              <a:sym typeface="+mn-lt"/>
            </a:endParaRPr>
          </a:p>
          <a:p>
            <a:pPr lvl="0">
              <a:lnSpc>
                <a:spcPct val="150000"/>
              </a:lnSpc>
            </a:pPr>
            <a:r>
              <a:rPr lang="zh-CN" altLang="en-US" sz="1200" dirty="0">
                <a:solidFill>
                  <a:srgbClr val="000000">
                    <a:lumMod val="65000"/>
                    <a:lumOff val="35000"/>
                  </a:srgbClr>
                </a:solidFill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  <a:sym typeface="+mn-lt"/>
              </a:rPr>
              <a:t>负责需求分析，移动端（微信小程序）开发以及前端逻辑任务。</a:t>
            </a:r>
            <a:endParaRPr lang="en-US" altLang="zh-CN" sz="1200" dirty="0">
              <a:solidFill>
                <a:srgbClr val="000000">
                  <a:lumMod val="65000"/>
                  <a:lumOff val="35000"/>
                </a:srgbClr>
              </a:solidFill>
              <a:latin typeface="萝莉体 第二版" panose="02000500000000000000" pitchFamily="2" charset="-122"/>
              <a:ea typeface="萝莉体 第二版" panose="02000500000000000000" pitchFamily="2" charset="-122"/>
              <a:cs typeface="萝莉体 第二版" panose="02000500000000000000" pitchFamily="2" charset="-122"/>
              <a:sym typeface="+mn-lt"/>
            </a:endParaRPr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08463BE7-9F15-46CB-AE48-D9A5A5F77FDD}"/>
              </a:ext>
            </a:extLst>
          </p:cNvPr>
          <p:cNvSpPr/>
          <p:nvPr/>
        </p:nvSpPr>
        <p:spPr>
          <a:xfrm>
            <a:off x="3564641" y="3766904"/>
            <a:ext cx="2127443" cy="458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  <a:sym typeface="+mn-lt"/>
              </a:rPr>
              <a:t>岑偲</a:t>
            </a:r>
          </a:p>
        </p:txBody>
      </p:sp>
      <p:sp>
        <p:nvSpPr>
          <p:cNvPr id="29" name="任意多边形: 形状 60">
            <a:extLst>
              <a:ext uri="{FF2B5EF4-FFF2-40B4-BE49-F238E27FC236}">
                <a16:creationId xmlns:a16="http://schemas.microsoft.com/office/drawing/2014/main" id="{6A99438F-40AF-F649-BED2-88F174EC46D2}"/>
              </a:ext>
            </a:extLst>
          </p:cNvPr>
          <p:cNvSpPr/>
          <p:nvPr/>
        </p:nvSpPr>
        <p:spPr>
          <a:xfrm>
            <a:off x="6242399" y="4199668"/>
            <a:ext cx="2248833" cy="53149"/>
          </a:xfrm>
          <a:custGeom>
            <a:avLst/>
            <a:gdLst>
              <a:gd name="connsiteX0" fmla="*/ 0 w 9877777"/>
              <a:gd name="connsiteY0" fmla="*/ 284617 h 420929"/>
              <a:gd name="connsiteX1" fmla="*/ 620889 w 9877777"/>
              <a:gd name="connsiteY1" fmla="*/ 115284 h 420929"/>
              <a:gd name="connsiteX2" fmla="*/ 2302933 w 9877777"/>
              <a:gd name="connsiteY2" fmla="*/ 420084 h 420929"/>
              <a:gd name="connsiteX3" fmla="*/ 4696177 w 9877777"/>
              <a:gd name="connsiteY3" fmla="*/ 2395 h 420929"/>
              <a:gd name="connsiteX4" fmla="*/ 6886222 w 9877777"/>
              <a:gd name="connsiteY4" fmla="*/ 250751 h 420929"/>
              <a:gd name="connsiteX5" fmla="*/ 9098844 w 9877777"/>
              <a:gd name="connsiteY5" fmla="*/ 284617 h 420929"/>
              <a:gd name="connsiteX6" fmla="*/ 9877777 w 9877777"/>
              <a:gd name="connsiteY6" fmla="*/ 149151 h 420929"/>
              <a:gd name="connsiteX0" fmla="*/ 0 w 9877777"/>
              <a:gd name="connsiteY0" fmla="*/ 284617 h 431037"/>
              <a:gd name="connsiteX1" fmla="*/ 595855 w 9877777"/>
              <a:gd name="connsiteY1" fmla="*/ 307195 h 431037"/>
              <a:gd name="connsiteX2" fmla="*/ 2302933 w 9877777"/>
              <a:gd name="connsiteY2" fmla="*/ 420084 h 431037"/>
              <a:gd name="connsiteX3" fmla="*/ 4696177 w 9877777"/>
              <a:gd name="connsiteY3" fmla="*/ 2395 h 431037"/>
              <a:gd name="connsiteX4" fmla="*/ 6886222 w 9877777"/>
              <a:gd name="connsiteY4" fmla="*/ 250751 h 431037"/>
              <a:gd name="connsiteX5" fmla="*/ 9098844 w 9877777"/>
              <a:gd name="connsiteY5" fmla="*/ 284617 h 431037"/>
              <a:gd name="connsiteX6" fmla="*/ 9877777 w 9877777"/>
              <a:gd name="connsiteY6" fmla="*/ 149151 h 431037"/>
              <a:gd name="connsiteX0" fmla="*/ 0 w 9915328"/>
              <a:gd name="connsiteY0" fmla="*/ 194306 h 431977"/>
              <a:gd name="connsiteX1" fmla="*/ 633406 w 9915328"/>
              <a:gd name="connsiteY1" fmla="*/ 307195 h 431977"/>
              <a:gd name="connsiteX2" fmla="*/ 2340484 w 9915328"/>
              <a:gd name="connsiteY2" fmla="*/ 420084 h 431977"/>
              <a:gd name="connsiteX3" fmla="*/ 4733728 w 9915328"/>
              <a:gd name="connsiteY3" fmla="*/ 2395 h 431977"/>
              <a:gd name="connsiteX4" fmla="*/ 6923773 w 9915328"/>
              <a:gd name="connsiteY4" fmla="*/ 250751 h 431977"/>
              <a:gd name="connsiteX5" fmla="*/ 9136395 w 9915328"/>
              <a:gd name="connsiteY5" fmla="*/ 284617 h 431977"/>
              <a:gd name="connsiteX6" fmla="*/ 9915328 w 9915328"/>
              <a:gd name="connsiteY6" fmla="*/ 149151 h 431977"/>
              <a:gd name="connsiteX0" fmla="*/ 0 w 9915328"/>
              <a:gd name="connsiteY0" fmla="*/ 194306 h 431977"/>
              <a:gd name="connsiteX1" fmla="*/ 633406 w 9915328"/>
              <a:gd name="connsiteY1" fmla="*/ 307195 h 431977"/>
              <a:gd name="connsiteX2" fmla="*/ 2340484 w 9915328"/>
              <a:gd name="connsiteY2" fmla="*/ 420084 h 431977"/>
              <a:gd name="connsiteX3" fmla="*/ 4733728 w 9915328"/>
              <a:gd name="connsiteY3" fmla="*/ 2395 h 431977"/>
              <a:gd name="connsiteX4" fmla="*/ 6923773 w 9915328"/>
              <a:gd name="connsiteY4" fmla="*/ 250751 h 431977"/>
              <a:gd name="connsiteX5" fmla="*/ 9136395 w 9915328"/>
              <a:gd name="connsiteY5" fmla="*/ 284617 h 431977"/>
              <a:gd name="connsiteX6" fmla="*/ 9915328 w 9915328"/>
              <a:gd name="connsiteY6" fmla="*/ 149151 h 431977"/>
              <a:gd name="connsiteX0" fmla="*/ 0 w 9915328"/>
              <a:gd name="connsiteY0" fmla="*/ 60818 h 291409"/>
              <a:gd name="connsiteX1" fmla="*/ 633406 w 9915328"/>
              <a:gd name="connsiteY1" fmla="*/ 173707 h 291409"/>
              <a:gd name="connsiteX2" fmla="*/ 2340484 w 9915328"/>
              <a:gd name="connsiteY2" fmla="*/ 286596 h 291409"/>
              <a:gd name="connsiteX3" fmla="*/ 5071684 w 9915328"/>
              <a:gd name="connsiteY3" fmla="*/ 4374 h 291409"/>
              <a:gd name="connsiteX4" fmla="*/ 6923773 w 9915328"/>
              <a:gd name="connsiteY4" fmla="*/ 117263 h 291409"/>
              <a:gd name="connsiteX5" fmla="*/ 9136395 w 9915328"/>
              <a:gd name="connsiteY5" fmla="*/ 151129 h 291409"/>
              <a:gd name="connsiteX6" fmla="*/ 9915328 w 9915328"/>
              <a:gd name="connsiteY6" fmla="*/ 15663 h 291409"/>
              <a:gd name="connsiteX0" fmla="*/ 0 w 9915328"/>
              <a:gd name="connsiteY0" fmla="*/ 163495 h 394086"/>
              <a:gd name="connsiteX1" fmla="*/ 633406 w 9915328"/>
              <a:gd name="connsiteY1" fmla="*/ 276384 h 394086"/>
              <a:gd name="connsiteX2" fmla="*/ 2340484 w 9915328"/>
              <a:gd name="connsiteY2" fmla="*/ 389273 h 394086"/>
              <a:gd name="connsiteX3" fmla="*/ 5071684 w 9915328"/>
              <a:gd name="connsiteY3" fmla="*/ 107051 h 394086"/>
              <a:gd name="connsiteX4" fmla="*/ 6986358 w 9915328"/>
              <a:gd name="connsiteY4" fmla="*/ 5451 h 394086"/>
              <a:gd name="connsiteX5" fmla="*/ 9136395 w 9915328"/>
              <a:gd name="connsiteY5" fmla="*/ 253806 h 394086"/>
              <a:gd name="connsiteX6" fmla="*/ 9915328 w 9915328"/>
              <a:gd name="connsiteY6" fmla="*/ 118340 h 394086"/>
              <a:gd name="connsiteX0" fmla="*/ 0 w 9915328"/>
              <a:gd name="connsiteY0" fmla="*/ 179002 h 409593"/>
              <a:gd name="connsiteX1" fmla="*/ 633406 w 9915328"/>
              <a:gd name="connsiteY1" fmla="*/ 291891 h 409593"/>
              <a:gd name="connsiteX2" fmla="*/ 2340484 w 9915328"/>
              <a:gd name="connsiteY2" fmla="*/ 404780 h 409593"/>
              <a:gd name="connsiteX3" fmla="*/ 5071684 w 9915328"/>
              <a:gd name="connsiteY3" fmla="*/ 122558 h 409593"/>
              <a:gd name="connsiteX4" fmla="*/ 6986358 w 9915328"/>
              <a:gd name="connsiteY4" fmla="*/ 20958 h 409593"/>
              <a:gd name="connsiteX5" fmla="*/ 9136395 w 9915328"/>
              <a:gd name="connsiteY5" fmla="*/ 9669 h 409593"/>
              <a:gd name="connsiteX6" fmla="*/ 9915328 w 9915328"/>
              <a:gd name="connsiteY6" fmla="*/ 133847 h 409593"/>
              <a:gd name="connsiteX0" fmla="*/ 0 w 9915328"/>
              <a:gd name="connsiteY0" fmla="*/ 198509 h 429100"/>
              <a:gd name="connsiteX1" fmla="*/ 633406 w 9915328"/>
              <a:gd name="connsiteY1" fmla="*/ 311398 h 429100"/>
              <a:gd name="connsiteX2" fmla="*/ 2340484 w 9915328"/>
              <a:gd name="connsiteY2" fmla="*/ 424287 h 429100"/>
              <a:gd name="connsiteX3" fmla="*/ 5071684 w 9915328"/>
              <a:gd name="connsiteY3" fmla="*/ 142065 h 429100"/>
              <a:gd name="connsiteX4" fmla="*/ 6986358 w 9915328"/>
              <a:gd name="connsiteY4" fmla="*/ 40465 h 429100"/>
              <a:gd name="connsiteX5" fmla="*/ 9136395 w 9915328"/>
              <a:gd name="connsiteY5" fmla="*/ 29176 h 429100"/>
              <a:gd name="connsiteX6" fmla="*/ 9915328 w 9915328"/>
              <a:gd name="connsiteY6" fmla="*/ 153354 h 429100"/>
              <a:gd name="connsiteX0" fmla="*/ 0 w 9915328"/>
              <a:gd name="connsiteY0" fmla="*/ 158109 h 388700"/>
              <a:gd name="connsiteX1" fmla="*/ 633406 w 9915328"/>
              <a:gd name="connsiteY1" fmla="*/ 270998 h 388700"/>
              <a:gd name="connsiteX2" fmla="*/ 2340484 w 9915328"/>
              <a:gd name="connsiteY2" fmla="*/ 383887 h 388700"/>
              <a:gd name="connsiteX3" fmla="*/ 5071684 w 9915328"/>
              <a:gd name="connsiteY3" fmla="*/ 101665 h 388700"/>
              <a:gd name="connsiteX4" fmla="*/ 6986358 w 9915328"/>
              <a:gd name="connsiteY4" fmla="*/ 65 h 388700"/>
              <a:gd name="connsiteX5" fmla="*/ 8835990 w 9915328"/>
              <a:gd name="connsiteY5" fmla="*/ 112954 h 388700"/>
              <a:gd name="connsiteX6" fmla="*/ 9915328 w 9915328"/>
              <a:gd name="connsiteY6" fmla="*/ 112954 h 388700"/>
              <a:gd name="connsiteX0" fmla="*/ 0 w 9915328"/>
              <a:gd name="connsiteY0" fmla="*/ 158569 h 385714"/>
              <a:gd name="connsiteX1" fmla="*/ 633406 w 9915328"/>
              <a:gd name="connsiteY1" fmla="*/ 271458 h 385714"/>
              <a:gd name="connsiteX2" fmla="*/ 2340484 w 9915328"/>
              <a:gd name="connsiteY2" fmla="*/ 384347 h 385714"/>
              <a:gd name="connsiteX3" fmla="*/ 5270277 w 9915328"/>
              <a:gd name="connsiteY3" fmla="*/ 191025 h 385714"/>
              <a:gd name="connsiteX4" fmla="*/ 6986358 w 9915328"/>
              <a:gd name="connsiteY4" fmla="*/ 525 h 385714"/>
              <a:gd name="connsiteX5" fmla="*/ 8835990 w 9915328"/>
              <a:gd name="connsiteY5" fmla="*/ 113414 h 385714"/>
              <a:gd name="connsiteX6" fmla="*/ 9915328 w 9915328"/>
              <a:gd name="connsiteY6" fmla="*/ 113414 h 385714"/>
              <a:gd name="connsiteX0" fmla="*/ 0 w 9915328"/>
              <a:gd name="connsiteY0" fmla="*/ 158569 h 323756"/>
              <a:gd name="connsiteX1" fmla="*/ 633406 w 9915328"/>
              <a:gd name="connsiteY1" fmla="*/ 271458 h 323756"/>
              <a:gd name="connsiteX2" fmla="*/ 2340484 w 9915328"/>
              <a:gd name="connsiteY2" fmla="*/ 320847 h 323756"/>
              <a:gd name="connsiteX3" fmla="*/ 5270277 w 9915328"/>
              <a:gd name="connsiteY3" fmla="*/ 191025 h 323756"/>
              <a:gd name="connsiteX4" fmla="*/ 6986358 w 9915328"/>
              <a:gd name="connsiteY4" fmla="*/ 525 h 323756"/>
              <a:gd name="connsiteX5" fmla="*/ 8835990 w 9915328"/>
              <a:gd name="connsiteY5" fmla="*/ 113414 h 323756"/>
              <a:gd name="connsiteX6" fmla="*/ 9915328 w 9915328"/>
              <a:gd name="connsiteY6" fmla="*/ 113414 h 323756"/>
              <a:gd name="connsiteX0" fmla="*/ 0 w 9915328"/>
              <a:gd name="connsiteY0" fmla="*/ 95979 h 261166"/>
              <a:gd name="connsiteX1" fmla="*/ 633406 w 9915328"/>
              <a:gd name="connsiteY1" fmla="*/ 208868 h 261166"/>
              <a:gd name="connsiteX2" fmla="*/ 2340484 w 9915328"/>
              <a:gd name="connsiteY2" fmla="*/ 258257 h 261166"/>
              <a:gd name="connsiteX3" fmla="*/ 5270277 w 9915328"/>
              <a:gd name="connsiteY3" fmla="*/ 128435 h 261166"/>
              <a:gd name="connsiteX4" fmla="*/ 8835990 w 9915328"/>
              <a:gd name="connsiteY4" fmla="*/ 50824 h 261166"/>
              <a:gd name="connsiteX5" fmla="*/ 9915328 w 9915328"/>
              <a:gd name="connsiteY5" fmla="*/ 50824 h 261166"/>
              <a:gd name="connsiteX0" fmla="*/ 0 w 9915328"/>
              <a:gd name="connsiteY0" fmla="*/ 201048 h 366235"/>
              <a:gd name="connsiteX1" fmla="*/ 633406 w 9915328"/>
              <a:gd name="connsiteY1" fmla="*/ 313937 h 366235"/>
              <a:gd name="connsiteX2" fmla="*/ 2340484 w 9915328"/>
              <a:gd name="connsiteY2" fmla="*/ 363326 h 366235"/>
              <a:gd name="connsiteX3" fmla="*/ 5270277 w 9915328"/>
              <a:gd name="connsiteY3" fmla="*/ 233504 h 366235"/>
              <a:gd name="connsiteX4" fmla="*/ 7659714 w 9915328"/>
              <a:gd name="connsiteY4" fmla="*/ 28893 h 366235"/>
              <a:gd name="connsiteX5" fmla="*/ 9915328 w 9915328"/>
              <a:gd name="connsiteY5" fmla="*/ 155893 h 366235"/>
              <a:gd name="connsiteX0" fmla="*/ 0 w 9915328"/>
              <a:gd name="connsiteY0" fmla="*/ 173629 h 338816"/>
              <a:gd name="connsiteX1" fmla="*/ 633406 w 9915328"/>
              <a:gd name="connsiteY1" fmla="*/ 286518 h 338816"/>
              <a:gd name="connsiteX2" fmla="*/ 2340484 w 9915328"/>
              <a:gd name="connsiteY2" fmla="*/ 335907 h 338816"/>
              <a:gd name="connsiteX3" fmla="*/ 5270277 w 9915328"/>
              <a:gd name="connsiteY3" fmla="*/ 206085 h 338816"/>
              <a:gd name="connsiteX4" fmla="*/ 7659714 w 9915328"/>
              <a:gd name="connsiteY4" fmla="*/ 1474 h 338816"/>
              <a:gd name="connsiteX5" fmla="*/ 9915328 w 9915328"/>
              <a:gd name="connsiteY5" fmla="*/ 128474 h 338816"/>
              <a:gd name="connsiteX0" fmla="*/ 0 w 10190302"/>
              <a:gd name="connsiteY0" fmla="*/ 174097 h 339284"/>
              <a:gd name="connsiteX1" fmla="*/ 633406 w 10190302"/>
              <a:gd name="connsiteY1" fmla="*/ 286986 h 339284"/>
              <a:gd name="connsiteX2" fmla="*/ 2340484 w 10190302"/>
              <a:gd name="connsiteY2" fmla="*/ 336375 h 339284"/>
              <a:gd name="connsiteX3" fmla="*/ 5270277 w 10190302"/>
              <a:gd name="connsiteY3" fmla="*/ 206553 h 339284"/>
              <a:gd name="connsiteX4" fmla="*/ 7659714 w 10190302"/>
              <a:gd name="connsiteY4" fmla="*/ 1942 h 339284"/>
              <a:gd name="connsiteX5" fmla="*/ 10190302 w 10190302"/>
              <a:gd name="connsiteY5" fmla="*/ 103542 h 339284"/>
              <a:gd name="connsiteX0" fmla="*/ 0 w 10129197"/>
              <a:gd name="connsiteY0" fmla="*/ 85197 h 340405"/>
              <a:gd name="connsiteX1" fmla="*/ 572301 w 10129197"/>
              <a:gd name="connsiteY1" fmla="*/ 286986 h 340405"/>
              <a:gd name="connsiteX2" fmla="*/ 2279379 w 10129197"/>
              <a:gd name="connsiteY2" fmla="*/ 336375 h 340405"/>
              <a:gd name="connsiteX3" fmla="*/ 5209172 w 10129197"/>
              <a:gd name="connsiteY3" fmla="*/ 206553 h 340405"/>
              <a:gd name="connsiteX4" fmla="*/ 7598609 w 10129197"/>
              <a:gd name="connsiteY4" fmla="*/ 1942 h 340405"/>
              <a:gd name="connsiteX5" fmla="*/ 10129197 w 10129197"/>
              <a:gd name="connsiteY5" fmla="*/ 103542 h 340405"/>
              <a:gd name="connsiteX0" fmla="*/ 0 w 10129197"/>
              <a:gd name="connsiteY0" fmla="*/ 85197 h 340405"/>
              <a:gd name="connsiteX1" fmla="*/ 572301 w 10129197"/>
              <a:gd name="connsiteY1" fmla="*/ 286986 h 340405"/>
              <a:gd name="connsiteX2" fmla="*/ 2279379 w 10129197"/>
              <a:gd name="connsiteY2" fmla="*/ 336375 h 340405"/>
              <a:gd name="connsiteX3" fmla="*/ 5209172 w 10129197"/>
              <a:gd name="connsiteY3" fmla="*/ 206553 h 340405"/>
              <a:gd name="connsiteX4" fmla="*/ 7598609 w 10129197"/>
              <a:gd name="connsiteY4" fmla="*/ 1942 h 340405"/>
              <a:gd name="connsiteX5" fmla="*/ 10129197 w 10129197"/>
              <a:gd name="connsiteY5" fmla="*/ 103542 h 340405"/>
              <a:gd name="connsiteX0" fmla="*/ 0 w 10129197"/>
              <a:gd name="connsiteY0" fmla="*/ 85197 h 339169"/>
              <a:gd name="connsiteX1" fmla="*/ 2279379 w 10129197"/>
              <a:gd name="connsiteY1" fmla="*/ 336375 h 339169"/>
              <a:gd name="connsiteX2" fmla="*/ 5209172 w 10129197"/>
              <a:gd name="connsiteY2" fmla="*/ 206553 h 339169"/>
              <a:gd name="connsiteX3" fmla="*/ 7598609 w 10129197"/>
              <a:gd name="connsiteY3" fmla="*/ 1942 h 339169"/>
              <a:gd name="connsiteX4" fmla="*/ 10129197 w 10129197"/>
              <a:gd name="connsiteY4" fmla="*/ 103542 h 339169"/>
              <a:gd name="connsiteX0" fmla="*/ 0 w 10129197"/>
              <a:gd name="connsiteY0" fmla="*/ 85197 h 339169"/>
              <a:gd name="connsiteX1" fmla="*/ 2279379 w 10129197"/>
              <a:gd name="connsiteY1" fmla="*/ 336375 h 339169"/>
              <a:gd name="connsiteX2" fmla="*/ 5209172 w 10129197"/>
              <a:gd name="connsiteY2" fmla="*/ 206553 h 339169"/>
              <a:gd name="connsiteX3" fmla="*/ 7598609 w 10129197"/>
              <a:gd name="connsiteY3" fmla="*/ 1942 h 339169"/>
              <a:gd name="connsiteX4" fmla="*/ 10129197 w 10129197"/>
              <a:gd name="connsiteY4" fmla="*/ 103542 h 339169"/>
              <a:gd name="connsiteX0" fmla="*/ 0 w 10129197"/>
              <a:gd name="connsiteY0" fmla="*/ 118179 h 372151"/>
              <a:gd name="connsiteX1" fmla="*/ 2279379 w 10129197"/>
              <a:gd name="connsiteY1" fmla="*/ 369357 h 372151"/>
              <a:gd name="connsiteX2" fmla="*/ 5209172 w 10129197"/>
              <a:gd name="connsiteY2" fmla="*/ 239535 h 372151"/>
              <a:gd name="connsiteX3" fmla="*/ 7598609 w 10129197"/>
              <a:gd name="connsiteY3" fmla="*/ 34924 h 372151"/>
              <a:gd name="connsiteX4" fmla="*/ 10129197 w 10129197"/>
              <a:gd name="connsiteY4" fmla="*/ 9524 h 372151"/>
              <a:gd name="connsiteX0" fmla="*/ 0 w 10129197"/>
              <a:gd name="connsiteY0" fmla="*/ 108656 h 362734"/>
              <a:gd name="connsiteX1" fmla="*/ 2279379 w 10129197"/>
              <a:gd name="connsiteY1" fmla="*/ 359834 h 362734"/>
              <a:gd name="connsiteX2" fmla="*/ 5209172 w 10129197"/>
              <a:gd name="connsiteY2" fmla="*/ 230012 h 362734"/>
              <a:gd name="connsiteX3" fmla="*/ 10129197 w 10129197"/>
              <a:gd name="connsiteY3" fmla="*/ 1 h 362734"/>
              <a:gd name="connsiteX0" fmla="*/ 0 w 8153512"/>
              <a:gd name="connsiteY0" fmla="*/ 149619 h 403884"/>
              <a:gd name="connsiteX1" fmla="*/ 2279379 w 8153512"/>
              <a:gd name="connsiteY1" fmla="*/ 400797 h 403884"/>
              <a:gd name="connsiteX2" fmla="*/ 5209172 w 8153512"/>
              <a:gd name="connsiteY2" fmla="*/ 270975 h 403884"/>
              <a:gd name="connsiteX3" fmla="*/ 8153512 w 8153512"/>
              <a:gd name="connsiteY3" fmla="*/ 0 h 403884"/>
              <a:gd name="connsiteX0" fmla="*/ 0 w 8320471"/>
              <a:gd name="connsiteY0" fmla="*/ 36968 h 290765"/>
              <a:gd name="connsiteX1" fmla="*/ 2279379 w 8320471"/>
              <a:gd name="connsiteY1" fmla="*/ 288146 h 290765"/>
              <a:gd name="connsiteX2" fmla="*/ 5209172 w 8320471"/>
              <a:gd name="connsiteY2" fmla="*/ 158324 h 290765"/>
              <a:gd name="connsiteX3" fmla="*/ 8320471 w 8320471"/>
              <a:gd name="connsiteY3" fmla="*/ 0 h 290765"/>
              <a:gd name="connsiteX0" fmla="*/ 0 w 8320471"/>
              <a:gd name="connsiteY0" fmla="*/ 36968 h 292812"/>
              <a:gd name="connsiteX1" fmla="*/ 2279379 w 8320471"/>
              <a:gd name="connsiteY1" fmla="*/ 288146 h 292812"/>
              <a:gd name="connsiteX2" fmla="*/ 8320471 w 8320471"/>
              <a:gd name="connsiteY2" fmla="*/ 0 h 292812"/>
              <a:gd name="connsiteX0" fmla="*/ 0 w 8320471"/>
              <a:gd name="connsiteY0" fmla="*/ 36968 h 284234"/>
              <a:gd name="connsiteX1" fmla="*/ 2752431 w 8320471"/>
              <a:gd name="connsiteY1" fmla="*/ 277905 h 284234"/>
              <a:gd name="connsiteX2" fmla="*/ 8320471 w 8320471"/>
              <a:gd name="connsiteY2" fmla="*/ 0 h 284234"/>
              <a:gd name="connsiteX0" fmla="*/ 0 w 8306558"/>
              <a:gd name="connsiteY0" fmla="*/ 47209 h 295214"/>
              <a:gd name="connsiteX1" fmla="*/ 2752431 w 8306558"/>
              <a:gd name="connsiteY1" fmla="*/ 288146 h 295214"/>
              <a:gd name="connsiteX2" fmla="*/ 8306558 w 8306558"/>
              <a:gd name="connsiteY2" fmla="*/ 0 h 295214"/>
              <a:gd name="connsiteX0" fmla="*/ 0 w 8306558"/>
              <a:gd name="connsiteY0" fmla="*/ 47209 h 295214"/>
              <a:gd name="connsiteX1" fmla="*/ 2752431 w 8306558"/>
              <a:gd name="connsiteY1" fmla="*/ 288146 h 295214"/>
              <a:gd name="connsiteX2" fmla="*/ 8306558 w 8306558"/>
              <a:gd name="connsiteY2" fmla="*/ 0 h 295214"/>
              <a:gd name="connsiteX0" fmla="*/ 0 w 7847420"/>
              <a:gd name="connsiteY0" fmla="*/ 36968 h 284234"/>
              <a:gd name="connsiteX1" fmla="*/ 2752431 w 7847420"/>
              <a:gd name="connsiteY1" fmla="*/ 277905 h 284234"/>
              <a:gd name="connsiteX2" fmla="*/ 7847420 w 7847420"/>
              <a:gd name="connsiteY2" fmla="*/ 0 h 284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847420" h="284234">
                <a:moveTo>
                  <a:pt x="0" y="36968"/>
                </a:moveTo>
                <a:cubicBezTo>
                  <a:pt x="245726" y="330597"/>
                  <a:pt x="1444528" y="284066"/>
                  <a:pt x="2752431" y="277905"/>
                </a:cubicBezTo>
                <a:cubicBezTo>
                  <a:pt x="4060334" y="271744"/>
                  <a:pt x="6588860" y="131718"/>
                  <a:pt x="7847420" y="0"/>
                </a:cubicBezTo>
              </a:path>
            </a:pathLst>
          </a:custGeom>
          <a:noFill/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latin typeface="萝莉体 第二版" panose="02000500000000000000" pitchFamily="2" charset="-122"/>
              <a:ea typeface="萝莉体 第二版" panose="02000500000000000000" pitchFamily="2" charset="-122"/>
              <a:cs typeface="萝莉体 第二版" panose="02000500000000000000" pitchFamily="2" charset="-122"/>
            </a:endParaRPr>
          </a:p>
        </p:txBody>
      </p:sp>
      <p:sp>
        <p:nvSpPr>
          <p:cNvPr id="30" name="任意多边形: 形状 61">
            <a:extLst>
              <a:ext uri="{FF2B5EF4-FFF2-40B4-BE49-F238E27FC236}">
                <a16:creationId xmlns:a16="http://schemas.microsoft.com/office/drawing/2014/main" id="{0A511C41-A497-704A-834B-AB82B211A621}"/>
              </a:ext>
            </a:extLst>
          </p:cNvPr>
          <p:cNvSpPr/>
          <p:nvPr/>
        </p:nvSpPr>
        <p:spPr>
          <a:xfrm>
            <a:off x="9194542" y="4198031"/>
            <a:ext cx="2248833" cy="53149"/>
          </a:xfrm>
          <a:custGeom>
            <a:avLst/>
            <a:gdLst>
              <a:gd name="connsiteX0" fmla="*/ 0 w 9877777"/>
              <a:gd name="connsiteY0" fmla="*/ 284617 h 420929"/>
              <a:gd name="connsiteX1" fmla="*/ 620889 w 9877777"/>
              <a:gd name="connsiteY1" fmla="*/ 115284 h 420929"/>
              <a:gd name="connsiteX2" fmla="*/ 2302933 w 9877777"/>
              <a:gd name="connsiteY2" fmla="*/ 420084 h 420929"/>
              <a:gd name="connsiteX3" fmla="*/ 4696177 w 9877777"/>
              <a:gd name="connsiteY3" fmla="*/ 2395 h 420929"/>
              <a:gd name="connsiteX4" fmla="*/ 6886222 w 9877777"/>
              <a:gd name="connsiteY4" fmla="*/ 250751 h 420929"/>
              <a:gd name="connsiteX5" fmla="*/ 9098844 w 9877777"/>
              <a:gd name="connsiteY5" fmla="*/ 284617 h 420929"/>
              <a:gd name="connsiteX6" fmla="*/ 9877777 w 9877777"/>
              <a:gd name="connsiteY6" fmla="*/ 149151 h 420929"/>
              <a:gd name="connsiteX0" fmla="*/ 0 w 9877777"/>
              <a:gd name="connsiteY0" fmla="*/ 284617 h 431037"/>
              <a:gd name="connsiteX1" fmla="*/ 595855 w 9877777"/>
              <a:gd name="connsiteY1" fmla="*/ 307195 h 431037"/>
              <a:gd name="connsiteX2" fmla="*/ 2302933 w 9877777"/>
              <a:gd name="connsiteY2" fmla="*/ 420084 h 431037"/>
              <a:gd name="connsiteX3" fmla="*/ 4696177 w 9877777"/>
              <a:gd name="connsiteY3" fmla="*/ 2395 h 431037"/>
              <a:gd name="connsiteX4" fmla="*/ 6886222 w 9877777"/>
              <a:gd name="connsiteY4" fmla="*/ 250751 h 431037"/>
              <a:gd name="connsiteX5" fmla="*/ 9098844 w 9877777"/>
              <a:gd name="connsiteY5" fmla="*/ 284617 h 431037"/>
              <a:gd name="connsiteX6" fmla="*/ 9877777 w 9877777"/>
              <a:gd name="connsiteY6" fmla="*/ 149151 h 431037"/>
              <a:gd name="connsiteX0" fmla="*/ 0 w 9915328"/>
              <a:gd name="connsiteY0" fmla="*/ 194306 h 431977"/>
              <a:gd name="connsiteX1" fmla="*/ 633406 w 9915328"/>
              <a:gd name="connsiteY1" fmla="*/ 307195 h 431977"/>
              <a:gd name="connsiteX2" fmla="*/ 2340484 w 9915328"/>
              <a:gd name="connsiteY2" fmla="*/ 420084 h 431977"/>
              <a:gd name="connsiteX3" fmla="*/ 4733728 w 9915328"/>
              <a:gd name="connsiteY3" fmla="*/ 2395 h 431977"/>
              <a:gd name="connsiteX4" fmla="*/ 6923773 w 9915328"/>
              <a:gd name="connsiteY4" fmla="*/ 250751 h 431977"/>
              <a:gd name="connsiteX5" fmla="*/ 9136395 w 9915328"/>
              <a:gd name="connsiteY5" fmla="*/ 284617 h 431977"/>
              <a:gd name="connsiteX6" fmla="*/ 9915328 w 9915328"/>
              <a:gd name="connsiteY6" fmla="*/ 149151 h 431977"/>
              <a:gd name="connsiteX0" fmla="*/ 0 w 9915328"/>
              <a:gd name="connsiteY0" fmla="*/ 194306 h 431977"/>
              <a:gd name="connsiteX1" fmla="*/ 633406 w 9915328"/>
              <a:gd name="connsiteY1" fmla="*/ 307195 h 431977"/>
              <a:gd name="connsiteX2" fmla="*/ 2340484 w 9915328"/>
              <a:gd name="connsiteY2" fmla="*/ 420084 h 431977"/>
              <a:gd name="connsiteX3" fmla="*/ 4733728 w 9915328"/>
              <a:gd name="connsiteY3" fmla="*/ 2395 h 431977"/>
              <a:gd name="connsiteX4" fmla="*/ 6923773 w 9915328"/>
              <a:gd name="connsiteY4" fmla="*/ 250751 h 431977"/>
              <a:gd name="connsiteX5" fmla="*/ 9136395 w 9915328"/>
              <a:gd name="connsiteY5" fmla="*/ 284617 h 431977"/>
              <a:gd name="connsiteX6" fmla="*/ 9915328 w 9915328"/>
              <a:gd name="connsiteY6" fmla="*/ 149151 h 431977"/>
              <a:gd name="connsiteX0" fmla="*/ 0 w 9915328"/>
              <a:gd name="connsiteY0" fmla="*/ 60818 h 291409"/>
              <a:gd name="connsiteX1" fmla="*/ 633406 w 9915328"/>
              <a:gd name="connsiteY1" fmla="*/ 173707 h 291409"/>
              <a:gd name="connsiteX2" fmla="*/ 2340484 w 9915328"/>
              <a:gd name="connsiteY2" fmla="*/ 286596 h 291409"/>
              <a:gd name="connsiteX3" fmla="*/ 5071684 w 9915328"/>
              <a:gd name="connsiteY3" fmla="*/ 4374 h 291409"/>
              <a:gd name="connsiteX4" fmla="*/ 6923773 w 9915328"/>
              <a:gd name="connsiteY4" fmla="*/ 117263 h 291409"/>
              <a:gd name="connsiteX5" fmla="*/ 9136395 w 9915328"/>
              <a:gd name="connsiteY5" fmla="*/ 151129 h 291409"/>
              <a:gd name="connsiteX6" fmla="*/ 9915328 w 9915328"/>
              <a:gd name="connsiteY6" fmla="*/ 15663 h 291409"/>
              <a:gd name="connsiteX0" fmla="*/ 0 w 9915328"/>
              <a:gd name="connsiteY0" fmla="*/ 163495 h 394086"/>
              <a:gd name="connsiteX1" fmla="*/ 633406 w 9915328"/>
              <a:gd name="connsiteY1" fmla="*/ 276384 h 394086"/>
              <a:gd name="connsiteX2" fmla="*/ 2340484 w 9915328"/>
              <a:gd name="connsiteY2" fmla="*/ 389273 h 394086"/>
              <a:gd name="connsiteX3" fmla="*/ 5071684 w 9915328"/>
              <a:gd name="connsiteY3" fmla="*/ 107051 h 394086"/>
              <a:gd name="connsiteX4" fmla="*/ 6986358 w 9915328"/>
              <a:gd name="connsiteY4" fmla="*/ 5451 h 394086"/>
              <a:gd name="connsiteX5" fmla="*/ 9136395 w 9915328"/>
              <a:gd name="connsiteY5" fmla="*/ 253806 h 394086"/>
              <a:gd name="connsiteX6" fmla="*/ 9915328 w 9915328"/>
              <a:gd name="connsiteY6" fmla="*/ 118340 h 394086"/>
              <a:gd name="connsiteX0" fmla="*/ 0 w 9915328"/>
              <a:gd name="connsiteY0" fmla="*/ 179002 h 409593"/>
              <a:gd name="connsiteX1" fmla="*/ 633406 w 9915328"/>
              <a:gd name="connsiteY1" fmla="*/ 291891 h 409593"/>
              <a:gd name="connsiteX2" fmla="*/ 2340484 w 9915328"/>
              <a:gd name="connsiteY2" fmla="*/ 404780 h 409593"/>
              <a:gd name="connsiteX3" fmla="*/ 5071684 w 9915328"/>
              <a:gd name="connsiteY3" fmla="*/ 122558 h 409593"/>
              <a:gd name="connsiteX4" fmla="*/ 6986358 w 9915328"/>
              <a:gd name="connsiteY4" fmla="*/ 20958 h 409593"/>
              <a:gd name="connsiteX5" fmla="*/ 9136395 w 9915328"/>
              <a:gd name="connsiteY5" fmla="*/ 9669 h 409593"/>
              <a:gd name="connsiteX6" fmla="*/ 9915328 w 9915328"/>
              <a:gd name="connsiteY6" fmla="*/ 133847 h 409593"/>
              <a:gd name="connsiteX0" fmla="*/ 0 w 9915328"/>
              <a:gd name="connsiteY0" fmla="*/ 198509 h 429100"/>
              <a:gd name="connsiteX1" fmla="*/ 633406 w 9915328"/>
              <a:gd name="connsiteY1" fmla="*/ 311398 h 429100"/>
              <a:gd name="connsiteX2" fmla="*/ 2340484 w 9915328"/>
              <a:gd name="connsiteY2" fmla="*/ 424287 h 429100"/>
              <a:gd name="connsiteX3" fmla="*/ 5071684 w 9915328"/>
              <a:gd name="connsiteY3" fmla="*/ 142065 h 429100"/>
              <a:gd name="connsiteX4" fmla="*/ 6986358 w 9915328"/>
              <a:gd name="connsiteY4" fmla="*/ 40465 h 429100"/>
              <a:gd name="connsiteX5" fmla="*/ 9136395 w 9915328"/>
              <a:gd name="connsiteY5" fmla="*/ 29176 h 429100"/>
              <a:gd name="connsiteX6" fmla="*/ 9915328 w 9915328"/>
              <a:gd name="connsiteY6" fmla="*/ 153354 h 429100"/>
              <a:gd name="connsiteX0" fmla="*/ 0 w 9915328"/>
              <a:gd name="connsiteY0" fmla="*/ 158109 h 388700"/>
              <a:gd name="connsiteX1" fmla="*/ 633406 w 9915328"/>
              <a:gd name="connsiteY1" fmla="*/ 270998 h 388700"/>
              <a:gd name="connsiteX2" fmla="*/ 2340484 w 9915328"/>
              <a:gd name="connsiteY2" fmla="*/ 383887 h 388700"/>
              <a:gd name="connsiteX3" fmla="*/ 5071684 w 9915328"/>
              <a:gd name="connsiteY3" fmla="*/ 101665 h 388700"/>
              <a:gd name="connsiteX4" fmla="*/ 6986358 w 9915328"/>
              <a:gd name="connsiteY4" fmla="*/ 65 h 388700"/>
              <a:gd name="connsiteX5" fmla="*/ 8835990 w 9915328"/>
              <a:gd name="connsiteY5" fmla="*/ 112954 h 388700"/>
              <a:gd name="connsiteX6" fmla="*/ 9915328 w 9915328"/>
              <a:gd name="connsiteY6" fmla="*/ 112954 h 388700"/>
              <a:gd name="connsiteX0" fmla="*/ 0 w 9915328"/>
              <a:gd name="connsiteY0" fmla="*/ 158569 h 385714"/>
              <a:gd name="connsiteX1" fmla="*/ 633406 w 9915328"/>
              <a:gd name="connsiteY1" fmla="*/ 271458 h 385714"/>
              <a:gd name="connsiteX2" fmla="*/ 2340484 w 9915328"/>
              <a:gd name="connsiteY2" fmla="*/ 384347 h 385714"/>
              <a:gd name="connsiteX3" fmla="*/ 5270277 w 9915328"/>
              <a:gd name="connsiteY3" fmla="*/ 191025 h 385714"/>
              <a:gd name="connsiteX4" fmla="*/ 6986358 w 9915328"/>
              <a:gd name="connsiteY4" fmla="*/ 525 h 385714"/>
              <a:gd name="connsiteX5" fmla="*/ 8835990 w 9915328"/>
              <a:gd name="connsiteY5" fmla="*/ 113414 h 385714"/>
              <a:gd name="connsiteX6" fmla="*/ 9915328 w 9915328"/>
              <a:gd name="connsiteY6" fmla="*/ 113414 h 385714"/>
              <a:gd name="connsiteX0" fmla="*/ 0 w 9915328"/>
              <a:gd name="connsiteY0" fmla="*/ 158569 h 323756"/>
              <a:gd name="connsiteX1" fmla="*/ 633406 w 9915328"/>
              <a:gd name="connsiteY1" fmla="*/ 271458 h 323756"/>
              <a:gd name="connsiteX2" fmla="*/ 2340484 w 9915328"/>
              <a:gd name="connsiteY2" fmla="*/ 320847 h 323756"/>
              <a:gd name="connsiteX3" fmla="*/ 5270277 w 9915328"/>
              <a:gd name="connsiteY3" fmla="*/ 191025 h 323756"/>
              <a:gd name="connsiteX4" fmla="*/ 6986358 w 9915328"/>
              <a:gd name="connsiteY4" fmla="*/ 525 h 323756"/>
              <a:gd name="connsiteX5" fmla="*/ 8835990 w 9915328"/>
              <a:gd name="connsiteY5" fmla="*/ 113414 h 323756"/>
              <a:gd name="connsiteX6" fmla="*/ 9915328 w 9915328"/>
              <a:gd name="connsiteY6" fmla="*/ 113414 h 323756"/>
              <a:gd name="connsiteX0" fmla="*/ 0 w 9915328"/>
              <a:gd name="connsiteY0" fmla="*/ 95979 h 261166"/>
              <a:gd name="connsiteX1" fmla="*/ 633406 w 9915328"/>
              <a:gd name="connsiteY1" fmla="*/ 208868 h 261166"/>
              <a:gd name="connsiteX2" fmla="*/ 2340484 w 9915328"/>
              <a:gd name="connsiteY2" fmla="*/ 258257 h 261166"/>
              <a:gd name="connsiteX3" fmla="*/ 5270277 w 9915328"/>
              <a:gd name="connsiteY3" fmla="*/ 128435 h 261166"/>
              <a:gd name="connsiteX4" fmla="*/ 8835990 w 9915328"/>
              <a:gd name="connsiteY4" fmla="*/ 50824 h 261166"/>
              <a:gd name="connsiteX5" fmla="*/ 9915328 w 9915328"/>
              <a:gd name="connsiteY5" fmla="*/ 50824 h 261166"/>
              <a:gd name="connsiteX0" fmla="*/ 0 w 9915328"/>
              <a:gd name="connsiteY0" fmla="*/ 201048 h 366235"/>
              <a:gd name="connsiteX1" fmla="*/ 633406 w 9915328"/>
              <a:gd name="connsiteY1" fmla="*/ 313937 h 366235"/>
              <a:gd name="connsiteX2" fmla="*/ 2340484 w 9915328"/>
              <a:gd name="connsiteY2" fmla="*/ 363326 h 366235"/>
              <a:gd name="connsiteX3" fmla="*/ 5270277 w 9915328"/>
              <a:gd name="connsiteY3" fmla="*/ 233504 h 366235"/>
              <a:gd name="connsiteX4" fmla="*/ 7659714 w 9915328"/>
              <a:gd name="connsiteY4" fmla="*/ 28893 h 366235"/>
              <a:gd name="connsiteX5" fmla="*/ 9915328 w 9915328"/>
              <a:gd name="connsiteY5" fmla="*/ 155893 h 366235"/>
              <a:gd name="connsiteX0" fmla="*/ 0 w 9915328"/>
              <a:gd name="connsiteY0" fmla="*/ 173629 h 338816"/>
              <a:gd name="connsiteX1" fmla="*/ 633406 w 9915328"/>
              <a:gd name="connsiteY1" fmla="*/ 286518 h 338816"/>
              <a:gd name="connsiteX2" fmla="*/ 2340484 w 9915328"/>
              <a:gd name="connsiteY2" fmla="*/ 335907 h 338816"/>
              <a:gd name="connsiteX3" fmla="*/ 5270277 w 9915328"/>
              <a:gd name="connsiteY3" fmla="*/ 206085 h 338816"/>
              <a:gd name="connsiteX4" fmla="*/ 7659714 w 9915328"/>
              <a:gd name="connsiteY4" fmla="*/ 1474 h 338816"/>
              <a:gd name="connsiteX5" fmla="*/ 9915328 w 9915328"/>
              <a:gd name="connsiteY5" fmla="*/ 128474 h 338816"/>
              <a:gd name="connsiteX0" fmla="*/ 0 w 10190302"/>
              <a:gd name="connsiteY0" fmla="*/ 174097 h 339284"/>
              <a:gd name="connsiteX1" fmla="*/ 633406 w 10190302"/>
              <a:gd name="connsiteY1" fmla="*/ 286986 h 339284"/>
              <a:gd name="connsiteX2" fmla="*/ 2340484 w 10190302"/>
              <a:gd name="connsiteY2" fmla="*/ 336375 h 339284"/>
              <a:gd name="connsiteX3" fmla="*/ 5270277 w 10190302"/>
              <a:gd name="connsiteY3" fmla="*/ 206553 h 339284"/>
              <a:gd name="connsiteX4" fmla="*/ 7659714 w 10190302"/>
              <a:gd name="connsiteY4" fmla="*/ 1942 h 339284"/>
              <a:gd name="connsiteX5" fmla="*/ 10190302 w 10190302"/>
              <a:gd name="connsiteY5" fmla="*/ 103542 h 339284"/>
              <a:gd name="connsiteX0" fmla="*/ 0 w 10129197"/>
              <a:gd name="connsiteY0" fmla="*/ 85197 h 340405"/>
              <a:gd name="connsiteX1" fmla="*/ 572301 w 10129197"/>
              <a:gd name="connsiteY1" fmla="*/ 286986 h 340405"/>
              <a:gd name="connsiteX2" fmla="*/ 2279379 w 10129197"/>
              <a:gd name="connsiteY2" fmla="*/ 336375 h 340405"/>
              <a:gd name="connsiteX3" fmla="*/ 5209172 w 10129197"/>
              <a:gd name="connsiteY3" fmla="*/ 206553 h 340405"/>
              <a:gd name="connsiteX4" fmla="*/ 7598609 w 10129197"/>
              <a:gd name="connsiteY4" fmla="*/ 1942 h 340405"/>
              <a:gd name="connsiteX5" fmla="*/ 10129197 w 10129197"/>
              <a:gd name="connsiteY5" fmla="*/ 103542 h 340405"/>
              <a:gd name="connsiteX0" fmla="*/ 0 w 10129197"/>
              <a:gd name="connsiteY0" fmla="*/ 85197 h 340405"/>
              <a:gd name="connsiteX1" fmla="*/ 572301 w 10129197"/>
              <a:gd name="connsiteY1" fmla="*/ 286986 h 340405"/>
              <a:gd name="connsiteX2" fmla="*/ 2279379 w 10129197"/>
              <a:gd name="connsiteY2" fmla="*/ 336375 h 340405"/>
              <a:gd name="connsiteX3" fmla="*/ 5209172 w 10129197"/>
              <a:gd name="connsiteY3" fmla="*/ 206553 h 340405"/>
              <a:gd name="connsiteX4" fmla="*/ 7598609 w 10129197"/>
              <a:gd name="connsiteY4" fmla="*/ 1942 h 340405"/>
              <a:gd name="connsiteX5" fmla="*/ 10129197 w 10129197"/>
              <a:gd name="connsiteY5" fmla="*/ 103542 h 340405"/>
              <a:gd name="connsiteX0" fmla="*/ 0 w 10129197"/>
              <a:gd name="connsiteY0" fmla="*/ 85197 h 339169"/>
              <a:gd name="connsiteX1" fmla="*/ 2279379 w 10129197"/>
              <a:gd name="connsiteY1" fmla="*/ 336375 h 339169"/>
              <a:gd name="connsiteX2" fmla="*/ 5209172 w 10129197"/>
              <a:gd name="connsiteY2" fmla="*/ 206553 h 339169"/>
              <a:gd name="connsiteX3" fmla="*/ 7598609 w 10129197"/>
              <a:gd name="connsiteY3" fmla="*/ 1942 h 339169"/>
              <a:gd name="connsiteX4" fmla="*/ 10129197 w 10129197"/>
              <a:gd name="connsiteY4" fmla="*/ 103542 h 339169"/>
              <a:gd name="connsiteX0" fmla="*/ 0 w 10129197"/>
              <a:gd name="connsiteY0" fmla="*/ 85197 h 339169"/>
              <a:gd name="connsiteX1" fmla="*/ 2279379 w 10129197"/>
              <a:gd name="connsiteY1" fmla="*/ 336375 h 339169"/>
              <a:gd name="connsiteX2" fmla="*/ 5209172 w 10129197"/>
              <a:gd name="connsiteY2" fmla="*/ 206553 h 339169"/>
              <a:gd name="connsiteX3" fmla="*/ 7598609 w 10129197"/>
              <a:gd name="connsiteY3" fmla="*/ 1942 h 339169"/>
              <a:gd name="connsiteX4" fmla="*/ 10129197 w 10129197"/>
              <a:gd name="connsiteY4" fmla="*/ 103542 h 339169"/>
              <a:gd name="connsiteX0" fmla="*/ 0 w 10129197"/>
              <a:gd name="connsiteY0" fmla="*/ 118179 h 372151"/>
              <a:gd name="connsiteX1" fmla="*/ 2279379 w 10129197"/>
              <a:gd name="connsiteY1" fmla="*/ 369357 h 372151"/>
              <a:gd name="connsiteX2" fmla="*/ 5209172 w 10129197"/>
              <a:gd name="connsiteY2" fmla="*/ 239535 h 372151"/>
              <a:gd name="connsiteX3" fmla="*/ 7598609 w 10129197"/>
              <a:gd name="connsiteY3" fmla="*/ 34924 h 372151"/>
              <a:gd name="connsiteX4" fmla="*/ 10129197 w 10129197"/>
              <a:gd name="connsiteY4" fmla="*/ 9524 h 372151"/>
              <a:gd name="connsiteX0" fmla="*/ 0 w 10129197"/>
              <a:gd name="connsiteY0" fmla="*/ 108656 h 362734"/>
              <a:gd name="connsiteX1" fmla="*/ 2279379 w 10129197"/>
              <a:gd name="connsiteY1" fmla="*/ 359834 h 362734"/>
              <a:gd name="connsiteX2" fmla="*/ 5209172 w 10129197"/>
              <a:gd name="connsiteY2" fmla="*/ 230012 h 362734"/>
              <a:gd name="connsiteX3" fmla="*/ 10129197 w 10129197"/>
              <a:gd name="connsiteY3" fmla="*/ 1 h 362734"/>
              <a:gd name="connsiteX0" fmla="*/ 0 w 8153512"/>
              <a:gd name="connsiteY0" fmla="*/ 149619 h 403884"/>
              <a:gd name="connsiteX1" fmla="*/ 2279379 w 8153512"/>
              <a:gd name="connsiteY1" fmla="*/ 400797 h 403884"/>
              <a:gd name="connsiteX2" fmla="*/ 5209172 w 8153512"/>
              <a:gd name="connsiteY2" fmla="*/ 270975 h 403884"/>
              <a:gd name="connsiteX3" fmla="*/ 8153512 w 8153512"/>
              <a:gd name="connsiteY3" fmla="*/ 0 h 403884"/>
              <a:gd name="connsiteX0" fmla="*/ 0 w 8320471"/>
              <a:gd name="connsiteY0" fmla="*/ 36968 h 290765"/>
              <a:gd name="connsiteX1" fmla="*/ 2279379 w 8320471"/>
              <a:gd name="connsiteY1" fmla="*/ 288146 h 290765"/>
              <a:gd name="connsiteX2" fmla="*/ 5209172 w 8320471"/>
              <a:gd name="connsiteY2" fmla="*/ 158324 h 290765"/>
              <a:gd name="connsiteX3" fmla="*/ 8320471 w 8320471"/>
              <a:gd name="connsiteY3" fmla="*/ 0 h 290765"/>
              <a:gd name="connsiteX0" fmla="*/ 0 w 8320471"/>
              <a:gd name="connsiteY0" fmla="*/ 36968 h 292812"/>
              <a:gd name="connsiteX1" fmla="*/ 2279379 w 8320471"/>
              <a:gd name="connsiteY1" fmla="*/ 288146 h 292812"/>
              <a:gd name="connsiteX2" fmla="*/ 8320471 w 8320471"/>
              <a:gd name="connsiteY2" fmla="*/ 0 h 292812"/>
              <a:gd name="connsiteX0" fmla="*/ 0 w 8320471"/>
              <a:gd name="connsiteY0" fmla="*/ 36968 h 284234"/>
              <a:gd name="connsiteX1" fmla="*/ 2752431 w 8320471"/>
              <a:gd name="connsiteY1" fmla="*/ 277905 h 284234"/>
              <a:gd name="connsiteX2" fmla="*/ 8320471 w 8320471"/>
              <a:gd name="connsiteY2" fmla="*/ 0 h 284234"/>
              <a:gd name="connsiteX0" fmla="*/ 0 w 8306558"/>
              <a:gd name="connsiteY0" fmla="*/ 47209 h 295214"/>
              <a:gd name="connsiteX1" fmla="*/ 2752431 w 8306558"/>
              <a:gd name="connsiteY1" fmla="*/ 288146 h 295214"/>
              <a:gd name="connsiteX2" fmla="*/ 8306558 w 8306558"/>
              <a:gd name="connsiteY2" fmla="*/ 0 h 295214"/>
              <a:gd name="connsiteX0" fmla="*/ 0 w 8306558"/>
              <a:gd name="connsiteY0" fmla="*/ 47209 h 295214"/>
              <a:gd name="connsiteX1" fmla="*/ 2752431 w 8306558"/>
              <a:gd name="connsiteY1" fmla="*/ 288146 h 295214"/>
              <a:gd name="connsiteX2" fmla="*/ 8306558 w 8306558"/>
              <a:gd name="connsiteY2" fmla="*/ 0 h 295214"/>
              <a:gd name="connsiteX0" fmla="*/ 0 w 7847420"/>
              <a:gd name="connsiteY0" fmla="*/ 36968 h 284234"/>
              <a:gd name="connsiteX1" fmla="*/ 2752431 w 7847420"/>
              <a:gd name="connsiteY1" fmla="*/ 277905 h 284234"/>
              <a:gd name="connsiteX2" fmla="*/ 7847420 w 7847420"/>
              <a:gd name="connsiteY2" fmla="*/ 0 h 284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847420" h="284234">
                <a:moveTo>
                  <a:pt x="0" y="36968"/>
                </a:moveTo>
                <a:cubicBezTo>
                  <a:pt x="245726" y="330597"/>
                  <a:pt x="1444528" y="284066"/>
                  <a:pt x="2752431" y="277905"/>
                </a:cubicBezTo>
                <a:cubicBezTo>
                  <a:pt x="4060334" y="271744"/>
                  <a:pt x="6588860" y="131718"/>
                  <a:pt x="7847420" y="0"/>
                </a:cubicBezTo>
              </a:path>
            </a:pathLst>
          </a:custGeom>
          <a:noFill/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latin typeface="萝莉体 第二版" panose="02000500000000000000" pitchFamily="2" charset="-122"/>
              <a:ea typeface="萝莉体 第二版" panose="02000500000000000000" pitchFamily="2" charset="-122"/>
              <a:cs typeface="萝莉体 第二版" panose="02000500000000000000" pitchFamily="2" charset="-122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65C234AB-FC79-B34B-AC7B-47E04894A04E}"/>
              </a:ext>
            </a:extLst>
          </p:cNvPr>
          <p:cNvSpPr/>
          <p:nvPr/>
        </p:nvSpPr>
        <p:spPr>
          <a:xfrm>
            <a:off x="6211561" y="4321837"/>
            <a:ext cx="2607357" cy="11676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rgbClr val="000000">
                    <a:lumMod val="65000"/>
                    <a:lumOff val="35000"/>
                  </a:srgbClr>
                </a:solidFill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  <a:sym typeface="+mn-lt"/>
              </a:rPr>
              <a:t>2016</a:t>
            </a:r>
            <a:r>
              <a:rPr lang="zh-CN" altLang="en-US" sz="1200" dirty="0">
                <a:solidFill>
                  <a:srgbClr val="000000">
                    <a:lumMod val="65000"/>
                    <a:lumOff val="35000"/>
                  </a:srgbClr>
                </a:solidFill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  <a:sym typeface="+mn-lt"/>
              </a:rPr>
              <a:t>级计算生物学交叉试验班</a:t>
            </a:r>
            <a:endParaRPr lang="en-US" altLang="zh-CN" sz="1200" dirty="0">
              <a:solidFill>
                <a:srgbClr val="000000">
                  <a:lumMod val="65000"/>
                  <a:lumOff val="35000"/>
                </a:srgbClr>
              </a:solidFill>
              <a:latin typeface="萝莉体 第二版" panose="02000500000000000000" pitchFamily="2" charset="-122"/>
              <a:ea typeface="萝莉体 第二版" panose="02000500000000000000" pitchFamily="2" charset="-122"/>
              <a:cs typeface="萝莉体 第二版" panose="02000500000000000000" pitchFamily="2" charset="-122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rgbClr val="000000">
                    <a:lumMod val="65000"/>
                    <a:lumOff val="35000"/>
                  </a:srgbClr>
                </a:solidFill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  <a:sym typeface="+mn-lt"/>
              </a:rPr>
              <a:t>负责用例书写，需求分析以及前端开发任务。</a:t>
            </a:r>
            <a:endParaRPr lang="en-US" altLang="zh-CN" sz="1200" dirty="0">
              <a:solidFill>
                <a:srgbClr val="000000">
                  <a:lumMod val="65000"/>
                  <a:lumOff val="35000"/>
                </a:srgbClr>
              </a:solidFill>
              <a:latin typeface="萝莉体 第二版" panose="02000500000000000000" pitchFamily="2" charset="-122"/>
              <a:ea typeface="萝莉体 第二版" panose="02000500000000000000" pitchFamily="2" charset="-122"/>
              <a:cs typeface="萝莉体 第二版" panose="02000500000000000000" pitchFamily="2" charset="-122"/>
              <a:sym typeface="+mn-lt"/>
            </a:endParaRPr>
          </a:p>
          <a:p>
            <a:pPr lvl="0">
              <a:lnSpc>
                <a:spcPct val="150000"/>
              </a:lnSpc>
            </a:pPr>
            <a:endParaRPr lang="zh-CN" altLang="en-US" sz="1200" dirty="0">
              <a:solidFill>
                <a:srgbClr val="000000">
                  <a:lumMod val="65000"/>
                  <a:lumOff val="35000"/>
                </a:srgbClr>
              </a:solidFill>
              <a:latin typeface="萝莉体 第二版" panose="02000500000000000000" pitchFamily="2" charset="-122"/>
              <a:ea typeface="萝莉体 第二版" panose="02000500000000000000" pitchFamily="2" charset="-122"/>
              <a:cs typeface="萝莉体 第二版" panose="02000500000000000000" pitchFamily="2" charset="-122"/>
              <a:sym typeface="+mn-lt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58800C04-96FF-0343-B332-D35EF8A3C702}"/>
              </a:ext>
            </a:extLst>
          </p:cNvPr>
          <p:cNvSpPr/>
          <p:nvPr/>
        </p:nvSpPr>
        <p:spPr>
          <a:xfrm>
            <a:off x="6341107" y="3766905"/>
            <a:ext cx="2127443" cy="458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  <a:sym typeface="+mn-lt"/>
              </a:rPr>
              <a:t>赵雨晴</a:t>
            </a: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1BAC443F-A97D-3540-B7EE-A62AD888F9BD}"/>
              </a:ext>
            </a:extLst>
          </p:cNvPr>
          <p:cNvSpPr/>
          <p:nvPr/>
        </p:nvSpPr>
        <p:spPr>
          <a:xfrm>
            <a:off x="9208322" y="4320201"/>
            <a:ext cx="2607357" cy="8906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zh-CN" sz="1200" dirty="0">
                <a:solidFill>
                  <a:srgbClr val="000000">
                    <a:lumMod val="65000"/>
                    <a:lumOff val="35000"/>
                  </a:srgbClr>
                </a:solidFill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  <a:sym typeface="+mn-lt"/>
              </a:rPr>
              <a:t>2016</a:t>
            </a:r>
            <a:r>
              <a:rPr lang="zh-CN" altLang="en-US" sz="1200" dirty="0">
                <a:solidFill>
                  <a:srgbClr val="000000">
                    <a:lumMod val="65000"/>
                    <a:lumOff val="35000"/>
                  </a:srgbClr>
                </a:solidFill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  <a:sym typeface="+mn-lt"/>
              </a:rPr>
              <a:t>级计算生物学交叉试验班</a:t>
            </a:r>
            <a:endParaRPr lang="en-US" altLang="zh-CN" sz="1200" dirty="0">
              <a:solidFill>
                <a:srgbClr val="000000">
                  <a:lumMod val="65000"/>
                  <a:lumOff val="35000"/>
                </a:srgbClr>
              </a:solidFill>
              <a:latin typeface="萝莉体 第二版" panose="02000500000000000000" pitchFamily="2" charset="-122"/>
              <a:ea typeface="萝莉体 第二版" panose="02000500000000000000" pitchFamily="2" charset="-122"/>
              <a:cs typeface="萝莉体 第二版" panose="02000500000000000000" pitchFamily="2" charset="-122"/>
              <a:sym typeface="+mn-lt"/>
            </a:endParaRPr>
          </a:p>
          <a:p>
            <a:pPr lvl="0">
              <a:lnSpc>
                <a:spcPct val="150000"/>
              </a:lnSpc>
            </a:pPr>
            <a:r>
              <a:rPr lang="zh-CN" altLang="en-US" sz="1200" dirty="0">
                <a:solidFill>
                  <a:srgbClr val="000000">
                    <a:lumMod val="65000"/>
                    <a:lumOff val="35000"/>
                  </a:srgbClr>
                </a:solidFill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  <a:sym typeface="+mn-lt"/>
              </a:rPr>
              <a:t>负责后端开发，算法设计以及模块测试工作。</a:t>
            </a:r>
            <a:endParaRPr lang="en-US" altLang="zh-CN" sz="1200" dirty="0">
              <a:solidFill>
                <a:srgbClr val="000000">
                  <a:lumMod val="65000"/>
                  <a:lumOff val="35000"/>
                </a:srgbClr>
              </a:solidFill>
              <a:latin typeface="萝莉体 第二版" panose="02000500000000000000" pitchFamily="2" charset="-122"/>
              <a:ea typeface="萝莉体 第二版" panose="02000500000000000000" pitchFamily="2" charset="-122"/>
              <a:cs typeface="萝莉体 第二版" panose="02000500000000000000" pitchFamily="2" charset="-122"/>
              <a:sym typeface="+mn-lt"/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B97499A5-9F7B-0E49-8039-91E1B2C0C631}"/>
              </a:ext>
            </a:extLst>
          </p:cNvPr>
          <p:cNvSpPr/>
          <p:nvPr/>
        </p:nvSpPr>
        <p:spPr>
          <a:xfrm>
            <a:off x="9337868" y="3765268"/>
            <a:ext cx="2127443" cy="458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  <a:sym typeface="+mn-lt"/>
              </a:rPr>
              <a:t>李存浩</a:t>
            </a: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722840F1-8012-0148-8A4D-F58E9DA58381}"/>
              </a:ext>
            </a:extLst>
          </p:cNvPr>
          <p:cNvGrpSpPr/>
          <p:nvPr/>
        </p:nvGrpSpPr>
        <p:grpSpPr>
          <a:xfrm>
            <a:off x="9433471" y="1788809"/>
            <a:ext cx="1800000" cy="1800000"/>
            <a:chOff x="9433471" y="1788809"/>
            <a:chExt cx="1800000" cy="1800000"/>
          </a:xfrm>
        </p:grpSpPr>
        <p:pic>
          <p:nvPicPr>
            <p:cNvPr id="41" name="图片 40" descr="图片包含 建筑, 门, 黑色, 灯光&#10;&#10;描述已自动生成">
              <a:extLst>
                <a:ext uri="{FF2B5EF4-FFF2-40B4-BE49-F238E27FC236}">
                  <a16:creationId xmlns:a16="http://schemas.microsoft.com/office/drawing/2014/main" id="{2CFB2479-8CF0-C24F-A726-010C50404B0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33471" y="1788809"/>
              <a:ext cx="1800000" cy="1800000"/>
            </a:xfrm>
            <a:prstGeom prst="rect">
              <a:avLst/>
            </a:prstGeom>
          </p:spPr>
        </p:pic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E4D95417-755E-934F-92A7-18055DAD812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773049" y="2106761"/>
              <a:ext cx="1150057" cy="1152000"/>
            </a:xfrm>
            <a:prstGeom prst="rect">
              <a:avLst/>
            </a:prstGeom>
          </p:spPr>
        </p:pic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77237003-75AD-FF49-B41B-625F09661334}"/>
              </a:ext>
            </a:extLst>
          </p:cNvPr>
          <p:cNvGrpSpPr/>
          <p:nvPr/>
        </p:nvGrpSpPr>
        <p:grpSpPr>
          <a:xfrm>
            <a:off x="850292" y="1779923"/>
            <a:ext cx="1800000" cy="1800000"/>
            <a:chOff x="850292" y="1779923"/>
            <a:chExt cx="1800000" cy="1800000"/>
          </a:xfrm>
        </p:grpSpPr>
        <p:pic>
          <p:nvPicPr>
            <p:cNvPr id="12" name="图片 11" descr="图片包含 建筑, 门, 黑色, 灯光&#10;&#10;描述已自动生成">
              <a:extLst>
                <a:ext uri="{FF2B5EF4-FFF2-40B4-BE49-F238E27FC236}">
                  <a16:creationId xmlns:a16="http://schemas.microsoft.com/office/drawing/2014/main" id="{CF6D4714-C15B-F04F-AB42-8473A29F503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0292" y="1779923"/>
              <a:ext cx="1800000" cy="1800000"/>
            </a:xfrm>
            <a:prstGeom prst="rect">
              <a:avLst/>
            </a:prstGeom>
          </p:spPr>
        </p:pic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7A197BF0-A239-1749-BB97-3A8B46F16A4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174292" y="2090302"/>
              <a:ext cx="1152000" cy="1152000"/>
            </a:xfrm>
            <a:prstGeom prst="rect">
              <a:avLst/>
            </a:prstGeom>
          </p:spPr>
        </p:pic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5761EA56-62D0-6440-BA1D-5AB4D65E7AA5}"/>
              </a:ext>
            </a:extLst>
          </p:cNvPr>
          <p:cNvGrpSpPr/>
          <p:nvPr/>
        </p:nvGrpSpPr>
        <p:grpSpPr>
          <a:xfrm>
            <a:off x="3696730" y="1766302"/>
            <a:ext cx="1800000" cy="1800000"/>
            <a:chOff x="3696730" y="1766302"/>
            <a:chExt cx="1800000" cy="1800000"/>
          </a:xfrm>
        </p:grpSpPr>
        <p:pic>
          <p:nvPicPr>
            <p:cNvPr id="39" name="图片 38" descr="图片包含 建筑, 门, 黑色, 灯光&#10;&#10;描述已自动生成">
              <a:extLst>
                <a:ext uri="{FF2B5EF4-FFF2-40B4-BE49-F238E27FC236}">
                  <a16:creationId xmlns:a16="http://schemas.microsoft.com/office/drawing/2014/main" id="{5249F0CD-252E-4646-8FD5-3D68FBF046F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96730" y="1766302"/>
              <a:ext cx="1800000" cy="1800000"/>
            </a:xfrm>
            <a:prstGeom prst="rect">
              <a:avLst/>
            </a:prstGeom>
          </p:spPr>
        </p:pic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DE115FD8-F962-BF47-9B22-8E2736714CA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019718" y="2103923"/>
              <a:ext cx="1154025" cy="1152000"/>
            </a:xfrm>
            <a:prstGeom prst="rect">
              <a:avLst/>
            </a:prstGeom>
          </p:spPr>
        </p:pic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9849ED2B-4404-4049-8136-8870ADCBF92D}"/>
              </a:ext>
            </a:extLst>
          </p:cNvPr>
          <p:cNvGrpSpPr/>
          <p:nvPr/>
        </p:nvGrpSpPr>
        <p:grpSpPr>
          <a:xfrm>
            <a:off x="6576583" y="1779923"/>
            <a:ext cx="1800000" cy="1800000"/>
            <a:chOff x="6576583" y="1779923"/>
            <a:chExt cx="1800000" cy="1800000"/>
          </a:xfrm>
        </p:grpSpPr>
        <p:pic>
          <p:nvPicPr>
            <p:cNvPr id="40" name="图片 39" descr="图片包含 建筑, 门, 黑色, 灯光&#10;&#10;描述已自动生成">
              <a:extLst>
                <a:ext uri="{FF2B5EF4-FFF2-40B4-BE49-F238E27FC236}">
                  <a16:creationId xmlns:a16="http://schemas.microsoft.com/office/drawing/2014/main" id="{FC2BEE29-BDF4-CB47-AC58-3F9957B7635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76583" y="1779923"/>
              <a:ext cx="1800000" cy="1800000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26CA2845-1FFA-B041-952B-BCE70C4B410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900583" y="2103923"/>
              <a:ext cx="1152000" cy="1152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47315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250"/>
                            </p:stCondLst>
                            <p:childTnLst>
                              <p:par>
                                <p:cTn id="24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750"/>
                            </p:stCondLst>
                            <p:childTnLst>
                              <p:par>
                                <p:cTn id="37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250"/>
                            </p:stCondLst>
                            <p:childTnLst>
                              <p:par>
                                <p:cTn id="58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2750"/>
                            </p:stCondLst>
                            <p:childTnLst>
                              <p:par>
                                <p:cTn id="7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61" grpId="0" animBg="1"/>
      <p:bldP spid="62" grpId="0" animBg="1"/>
      <p:bldP spid="63" grpId="0"/>
      <p:bldP spid="64" grpId="0"/>
      <p:bldP spid="65" grpId="0"/>
      <p:bldP spid="66" grpId="0"/>
      <p:bldP spid="29" grpId="0" animBg="1"/>
      <p:bldP spid="30" grpId="0" animBg="1"/>
      <p:bldP spid="31" grpId="0"/>
      <p:bldP spid="32" grpId="0"/>
      <p:bldP spid="33" grpId="0"/>
      <p:bldP spid="3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>
            <a:extLst>
              <a:ext uri="{FF2B5EF4-FFF2-40B4-BE49-F238E27FC236}">
                <a16:creationId xmlns:a16="http://schemas.microsoft.com/office/drawing/2014/main" id="{8BE2544A-9630-4FF8-8BD4-F9BFEA01341A}"/>
              </a:ext>
            </a:extLst>
          </p:cNvPr>
          <p:cNvSpPr txBox="1"/>
          <p:nvPr/>
        </p:nvSpPr>
        <p:spPr>
          <a:xfrm>
            <a:off x="1510474" y="234963"/>
            <a:ext cx="37364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latin typeface="Arial Black" panose="020B0A04020102020204" pitchFamily="34" charset="0"/>
                <a:ea typeface="萝莉体 第二版" panose="02000500000000000000" pitchFamily="2" charset="-122"/>
                <a:cs typeface="萝莉体 第二版" panose="02000500000000000000" pitchFamily="2" charset="-122"/>
              </a:rPr>
              <a:t>后端请求流程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54C12B5E-224D-47C1-AC2E-F99BE74E6A85}"/>
              </a:ext>
            </a:extLst>
          </p:cNvPr>
          <p:cNvGrpSpPr/>
          <p:nvPr/>
        </p:nvGrpSpPr>
        <p:grpSpPr>
          <a:xfrm>
            <a:off x="230895" y="130347"/>
            <a:ext cx="12227806" cy="963251"/>
            <a:chOff x="230895" y="130347"/>
            <a:chExt cx="12227806" cy="963251"/>
          </a:xfrm>
        </p:grpSpPr>
        <p:sp>
          <p:nvSpPr>
            <p:cNvPr id="6" name="任意多边形: 形状 5">
              <a:extLst>
                <a:ext uri="{FF2B5EF4-FFF2-40B4-BE49-F238E27FC236}">
                  <a16:creationId xmlns:a16="http://schemas.microsoft.com/office/drawing/2014/main" id="{E2DFC5BF-08DA-4CD1-BAD6-2F1A2906817D}"/>
                </a:ext>
              </a:extLst>
            </p:cNvPr>
            <p:cNvSpPr/>
            <p:nvPr/>
          </p:nvSpPr>
          <p:spPr>
            <a:xfrm>
              <a:off x="1497774" y="457552"/>
              <a:ext cx="7455726" cy="372151"/>
            </a:xfrm>
            <a:custGeom>
              <a:avLst/>
              <a:gdLst>
                <a:gd name="connsiteX0" fmla="*/ 0 w 9877777"/>
                <a:gd name="connsiteY0" fmla="*/ 284617 h 420929"/>
                <a:gd name="connsiteX1" fmla="*/ 620889 w 9877777"/>
                <a:gd name="connsiteY1" fmla="*/ 115284 h 420929"/>
                <a:gd name="connsiteX2" fmla="*/ 2302933 w 9877777"/>
                <a:gd name="connsiteY2" fmla="*/ 420084 h 420929"/>
                <a:gd name="connsiteX3" fmla="*/ 4696177 w 9877777"/>
                <a:gd name="connsiteY3" fmla="*/ 2395 h 420929"/>
                <a:gd name="connsiteX4" fmla="*/ 6886222 w 9877777"/>
                <a:gd name="connsiteY4" fmla="*/ 250751 h 420929"/>
                <a:gd name="connsiteX5" fmla="*/ 9098844 w 9877777"/>
                <a:gd name="connsiteY5" fmla="*/ 284617 h 420929"/>
                <a:gd name="connsiteX6" fmla="*/ 9877777 w 9877777"/>
                <a:gd name="connsiteY6" fmla="*/ 149151 h 420929"/>
                <a:gd name="connsiteX0" fmla="*/ 0 w 9877777"/>
                <a:gd name="connsiteY0" fmla="*/ 284617 h 431037"/>
                <a:gd name="connsiteX1" fmla="*/ 595855 w 9877777"/>
                <a:gd name="connsiteY1" fmla="*/ 307195 h 431037"/>
                <a:gd name="connsiteX2" fmla="*/ 2302933 w 9877777"/>
                <a:gd name="connsiteY2" fmla="*/ 420084 h 431037"/>
                <a:gd name="connsiteX3" fmla="*/ 4696177 w 9877777"/>
                <a:gd name="connsiteY3" fmla="*/ 2395 h 431037"/>
                <a:gd name="connsiteX4" fmla="*/ 6886222 w 9877777"/>
                <a:gd name="connsiteY4" fmla="*/ 250751 h 431037"/>
                <a:gd name="connsiteX5" fmla="*/ 9098844 w 9877777"/>
                <a:gd name="connsiteY5" fmla="*/ 284617 h 431037"/>
                <a:gd name="connsiteX6" fmla="*/ 9877777 w 9877777"/>
                <a:gd name="connsiteY6" fmla="*/ 149151 h 431037"/>
                <a:gd name="connsiteX0" fmla="*/ 0 w 9915328"/>
                <a:gd name="connsiteY0" fmla="*/ 194306 h 431977"/>
                <a:gd name="connsiteX1" fmla="*/ 633406 w 9915328"/>
                <a:gd name="connsiteY1" fmla="*/ 307195 h 431977"/>
                <a:gd name="connsiteX2" fmla="*/ 2340484 w 9915328"/>
                <a:gd name="connsiteY2" fmla="*/ 420084 h 431977"/>
                <a:gd name="connsiteX3" fmla="*/ 4733728 w 9915328"/>
                <a:gd name="connsiteY3" fmla="*/ 2395 h 431977"/>
                <a:gd name="connsiteX4" fmla="*/ 6923773 w 9915328"/>
                <a:gd name="connsiteY4" fmla="*/ 250751 h 431977"/>
                <a:gd name="connsiteX5" fmla="*/ 9136395 w 9915328"/>
                <a:gd name="connsiteY5" fmla="*/ 284617 h 431977"/>
                <a:gd name="connsiteX6" fmla="*/ 9915328 w 9915328"/>
                <a:gd name="connsiteY6" fmla="*/ 149151 h 431977"/>
                <a:gd name="connsiteX0" fmla="*/ 0 w 9915328"/>
                <a:gd name="connsiteY0" fmla="*/ 194306 h 431977"/>
                <a:gd name="connsiteX1" fmla="*/ 633406 w 9915328"/>
                <a:gd name="connsiteY1" fmla="*/ 307195 h 431977"/>
                <a:gd name="connsiteX2" fmla="*/ 2340484 w 9915328"/>
                <a:gd name="connsiteY2" fmla="*/ 420084 h 431977"/>
                <a:gd name="connsiteX3" fmla="*/ 4733728 w 9915328"/>
                <a:gd name="connsiteY3" fmla="*/ 2395 h 431977"/>
                <a:gd name="connsiteX4" fmla="*/ 6923773 w 9915328"/>
                <a:gd name="connsiteY4" fmla="*/ 250751 h 431977"/>
                <a:gd name="connsiteX5" fmla="*/ 9136395 w 9915328"/>
                <a:gd name="connsiteY5" fmla="*/ 284617 h 431977"/>
                <a:gd name="connsiteX6" fmla="*/ 9915328 w 9915328"/>
                <a:gd name="connsiteY6" fmla="*/ 149151 h 431977"/>
                <a:gd name="connsiteX0" fmla="*/ 0 w 9915328"/>
                <a:gd name="connsiteY0" fmla="*/ 60818 h 291409"/>
                <a:gd name="connsiteX1" fmla="*/ 633406 w 9915328"/>
                <a:gd name="connsiteY1" fmla="*/ 173707 h 291409"/>
                <a:gd name="connsiteX2" fmla="*/ 2340484 w 9915328"/>
                <a:gd name="connsiteY2" fmla="*/ 286596 h 291409"/>
                <a:gd name="connsiteX3" fmla="*/ 5071684 w 9915328"/>
                <a:gd name="connsiteY3" fmla="*/ 4374 h 291409"/>
                <a:gd name="connsiteX4" fmla="*/ 6923773 w 9915328"/>
                <a:gd name="connsiteY4" fmla="*/ 117263 h 291409"/>
                <a:gd name="connsiteX5" fmla="*/ 9136395 w 9915328"/>
                <a:gd name="connsiteY5" fmla="*/ 151129 h 291409"/>
                <a:gd name="connsiteX6" fmla="*/ 9915328 w 9915328"/>
                <a:gd name="connsiteY6" fmla="*/ 15663 h 291409"/>
                <a:gd name="connsiteX0" fmla="*/ 0 w 9915328"/>
                <a:gd name="connsiteY0" fmla="*/ 163495 h 394086"/>
                <a:gd name="connsiteX1" fmla="*/ 633406 w 9915328"/>
                <a:gd name="connsiteY1" fmla="*/ 276384 h 394086"/>
                <a:gd name="connsiteX2" fmla="*/ 2340484 w 9915328"/>
                <a:gd name="connsiteY2" fmla="*/ 389273 h 394086"/>
                <a:gd name="connsiteX3" fmla="*/ 5071684 w 9915328"/>
                <a:gd name="connsiteY3" fmla="*/ 107051 h 394086"/>
                <a:gd name="connsiteX4" fmla="*/ 6986358 w 9915328"/>
                <a:gd name="connsiteY4" fmla="*/ 5451 h 394086"/>
                <a:gd name="connsiteX5" fmla="*/ 9136395 w 9915328"/>
                <a:gd name="connsiteY5" fmla="*/ 253806 h 394086"/>
                <a:gd name="connsiteX6" fmla="*/ 9915328 w 9915328"/>
                <a:gd name="connsiteY6" fmla="*/ 118340 h 394086"/>
                <a:gd name="connsiteX0" fmla="*/ 0 w 9915328"/>
                <a:gd name="connsiteY0" fmla="*/ 179002 h 409593"/>
                <a:gd name="connsiteX1" fmla="*/ 633406 w 9915328"/>
                <a:gd name="connsiteY1" fmla="*/ 291891 h 409593"/>
                <a:gd name="connsiteX2" fmla="*/ 2340484 w 9915328"/>
                <a:gd name="connsiteY2" fmla="*/ 404780 h 409593"/>
                <a:gd name="connsiteX3" fmla="*/ 5071684 w 9915328"/>
                <a:gd name="connsiteY3" fmla="*/ 122558 h 409593"/>
                <a:gd name="connsiteX4" fmla="*/ 6986358 w 9915328"/>
                <a:gd name="connsiteY4" fmla="*/ 20958 h 409593"/>
                <a:gd name="connsiteX5" fmla="*/ 9136395 w 9915328"/>
                <a:gd name="connsiteY5" fmla="*/ 9669 h 409593"/>
                <a:gd name="connsiteX6" fmla="*/ 9915328 w 9915328"/>
                <a:gd name="connsiteY6" fmla="*/ 133847 h 409593"/>
                <a:gd name="connsiteX0" fmla="*/ 0 w 9915328"/>
                <a:gd name="connsiteY0" fmla="*/ 198509 h 429100"/>
                <a:gd name="connsiteX1" fmla="*/ 633406 w 9915328"/>
                <a:gd name="connsiteY1" fmla="*/ 311398 h 429100"/>
                <a:gd name="connsiteX2" fmla="*/ 2340484 w 9915328"/>
                <a:gd name="connsiteY2" fmla="*/ 424287 h 429100"/>
                <a:gd name="connsiteX3" fmla="*/ 5071684 w 9915328"/>
                <a:gd name="connsiteY3" fmla="*/ 142065 h 429100"/>
                <a:gd name="connsiteX4" fmla="*/ 6986358 w 9915328"/>
                <a:gd name="connsiteY4" fmla="*/ 40465 h 429100"/>
                <a:gd name="connsiteX5" fmla="*/ 9136395 w 9915328"/>
                <a:gd name="connsiteY5" fmla="*/ 29176 h 429100"/>
                <a:gd name="connsiteX6" fmla="*/ 9915328 w 9915328"/>
                <a:gd name="connsiteY6" fmla="*/ 153354 h 429100"/>
                <a:gd name="connsiteX0" fmla="*/ 0 w 9915328"/>
                <a:gd name="connsiteY0" fmla="*/ 158109 h 388700"/>
                <a:gd name="connsiteX1" fmla="*/ 633406 w 9915328"/>
                <a:gd name="connsiteY1" fmla="*/ 270998 h 388700"/>
                <a:gd name="connsiteX2" fmla="*/ 2340484 w 9915328"/>
                <a:gd name="connsiteY2" fmla="*/ 383887 h 388700"/>
                <a:gd name="connsiteX3" fmla="*/ 5071684 w 9915328"/>
                <a:gd name="connsiteY3" fmla="*/ 101665 h 388700"/>
                <a:gd name="connsiteX4" fmla="*/ 6986358 w 9915328"/>
                <a:gd name="connsiteY4" fmla="*/ 65 h 388700"/>
                <a:gd name="connsiteX5" fmla="*/ 8835990 w 9915328"/>
                <a:gd name="connsiteY5" fmla="*/ 112954 h 388700"/>
                <a:gd name="connsiteX6" fmla="*/ 9915328 w 9915328"/>
                <a:gd name="connsiteY6" fmla="*/ 112954 h 388700"/>
                <a:gd name="connsiteX0" fmla="*/ 0 w 9915328"/>
                <a:gd name="connsiteY0" fmla="*/ 158569 h 385714"/>
                <a:gd name="connsiteX1" fmla="*/ 633406 w 9915328"/>
                <a:gd name="connsiteY1" fmla="*/ 271458 h 385714"/>
                <a:gd name="connsiteX2" fmla="*/ 2340484 w 9915328"/>
                <a:gd name="connsiteY2" fmla="*/ 384347 h 385714"/>
                <a:gd name="connsiteX3" fmla="*/ 5270277 w 9915328"/>
                <a:gd name="connsiteY3" fmla="*/ 191025 h 385714"/>
                <a:gd name="connsiteX4" fmla="*/ 6986358 w 9915328"/>
                <a:gd name="connsiteY4" fmla="*/ 525 h 385714"/>
                <a:gd name="connsiteX5" fmla="*/ 8835990 w 9915328"/>
                <a:gd name="connsiteY5" fmla="*/ 113414 h 385714"/>
                <a:gd name="connsiteX6" fmla="*/ 9915328 w 9915328"/>
                <a:gd name="connsiteY6" fmla="*/ 113414 h 385714"/>
                <a:gd name="connsiteX0" fmla="*/ 0 w 9915328"/>
                <a:gd name="connsiteY0" fmla="*/ 158569 h 323756"/>
                <a:gd name="connsiteX1" fmla="*/ 633406 w 9915328"/>
                <a:gd name="connsiteY1" fmla="*/ 271458 h 323756"/>
                <a:gd name="connsiteX2" fmla="*/ 2340484 w 9915328"/>
                <a:gd name="connsiteY2" fmla="*/ 320847 h 323756"/>
                <a:gd name="connsiteX3" fmla="*/ 5270277 w 9915328"/>
                <a:gd name="connsiteY3" fmla="*/ 191025 h 323756"/>
                <a:gd name="connsiteX4" fmla="*/ 6986358 w 9915328"/>
                <a:gd name="connsiteY4" fmla="*/ 525 h 323756"/>
                <a:gd name="connsiteX5" fmla="*/ 8835990 w 9915328"/>
                <a:gd name="connsiteY5" fmla="*/ 113414 h 323756"/>
                <a:gd name="connsiteX6" fmla="*/ 9915328 w 9915328"/>
                <a:gd name="connsiteY6" fmla="*/ 113414 h 323756"/>
                <a:gd name="connsiteX0" fmla="*/ 0 w 9915328"/>
                <a:gd name="connsiteY0" fmla="*/ 95979 h 261166"/>
                <a:gd name="connsiteX1" fmla="*/ 633406 w 9915328"/>
                <a:gd name="connsiteY1" fmla="*/ 208868 h 261166"/>
                <a:gd name="connsiteX2" fmla="*/ 2340484 w 9915328"/>
                <a:gd name="connsiteY2" fmla="*/ 258257 h 261166"/>
                <a:gd name="connsiteX3" fmla="*/ 5270277 w 9915328"/>
                <a:gd name="connsiteY3" fmla="*/ 128435 h 261166"/>
                <a:gd name="connsiteX4" fmla="*/ 8835990 w 9915328"/>
                <a:gd name="connsiteY4" fmla="*/ 50824 h 261166"/>
                <a:gd name="connsiteX5" fmla="*/ 9915328 w 9915328"/>
                <a:gd name="connsiteY5" fmla="*/ 50824 h 261166"/>
                <a:gd name="connsiteX0" fmla="*/ 0 w 9915328"/>
                <a:gd name="connsiteY0" fmla="*/ 201048 h 366235"/>
                <a:gd name="connsiteX1" fmla="*/ 633406 w 9915328"/>
                <a:gd name="connsiteY1" fmla="*/ 313937 h 366235"/>
                <a:gd name="connsiteX2" fmla="*/ 2340484 w 9915328"/>
                <a:gd name="connsiteY2" fmla="*/ 363326 h 366235"/>
                <a:gd name="connsiteX3" fmla="*/ 5270277 w 9915328"/>
                <a:gd name="connsiteY3" fmla="*/ 233504 h 366235"/>
                <a:gd name="connsiteX4" fmla="*/ 7659714 w 9915328"/>
                <a:gd name="connsiteY4" fmla="*/ 28893 h 366235"/>
                <a:gd name="connsiteX5" fmla="*/ 9915328 w 9915328"/>
                <a:gd name="connsiteY5" fmla="*/ 155893 h 366235"/>
                <a:gd name="connsiteX0" fmla="*/ 0 w 9915328"/>
                <a:gd name="connsiteY0" fmla="*/ 173629 h 338816"/>
                <a:gd name="connsiteX1" fmla="*/ 633406 w 9915328"/>
                <a:gd name="connsiteY1" fmla="*/ 286518 h 338816"/>
                <a:gd name="connsiteX2" fmla="*/ 2340484 w 9915328"/>
                <a:gd name="connsiteY2" fmla="*/ 335907 h 338816"/>
                <a:gd name="connsiteX3" fmla="*/ 5270277 w 9915328"/>
                <a:gd name="connsiteY3" fmla="*/ 206085 h 338816"/>
                <a:gd name="connsiteX4" fmla="*/ 7659714 w 9915328"/>
                <a:gd name="connsiteY4" fmla="*/ 1474 h 338816"/>
                <a:gd name="connsiteX5" fmla="*/ 9915328 w 9915328"/>
                <a:gd name="connsiteY5" fmla="*/ 128474 h 338816"/>
                <a:gd name="connsiteX0" fmla="*/ 0 w 10190302"/>
                <a:gd name="connsiteY0" fmla="*/ 174097 h 339284"/>
                <a:gd name="connsiteX1" fmla="*/ 633406 w 10190302"/>
                <a:gd name="connsiteY1" fmla="*/ 286986 h 339284"/>
                <a:gd name="connsiteX2" fmla="*/ 2340484 w 10190302"/>
                <a:gd name="connsiteY2" fmla="*/ 336375 h 339284"/>
                <a:gd name="connsiteX3" fmla="*/ 5270277 w 10190302"/>
                <a:gd name="connsiteY3" fmla="*/ 206553 h 339284"/>
                <a:gd name="connsiteX4" fmla="*/ 7659714 w 10190302"/>
                <a:gd name="connsiteY4" fmla="*/ 1942 h 339284"/>
                <a:gd name="connsiteX5" fmla="*/ 10190302 w 10190302"/>
                <a:gd name="connsiteY5" fmla="*/ 103542 h 339284"/>
                <a:gd name="connsiteX0" fmla="*/ 0 w 10129197"/>
                <a:gd name="connsiteY0" fmla="*/ 85197 h 340405"/>
                <a:gd name="connsiteX1" fmla="*/ 572301 w 10129197"/>
                <a:gd name="connsiteY1" fmla="*/ 286986 h 340405"/>
                <a:gd name="connsiteX2" fmla="*/ 2279379 w 10129197"/>
                <a:gd name="connsiteY2" fmla="*/ 336375 h 340405"/>
                <a:gd name="connsiteX3" fmla="*/ 5209172 w 10129197"/>
                <a:gd name="connsiteY3" fmla="*/ 206553 h 340405"/>
                <a:gd name="connsiteX4" fmla="*/ 7598609 w 10129197"/>
                <a:gd name="connsiteY4" fmla="*/ 1942 h 340405"/>
                <a:gd name="connsiteX5" fmla="*/ 10129197 w 10129197"/>
                <a:gd name="connsiteY5" fmla="*/ 103542 h 340405"/>
                <a:gd name="connsiteX0" fmla="*/ 0 w 10129197"/>
                <a:gd name="connsiteY0" fmla="*/ 85197 h 340405"/>
                <a:gd name="connsiteX1" fmla="*/ 572301 w 10129197"/>
                <a:gd name="connsiteY1" fmla="*/ 286986 h 340405"/>
                <a:gd name="connsiteX2" fmla="*/ 2279379 w 10129197"/>
                <a:gd name="connsiteY2" fmla="*/ 336375 h 340405"/>
                <a:gd name="connsiteX3" fmla="*/ 5209172 w 10129197"/>
                <a:gd name="connsiteY3" fmla="*/ 206553 h 340405"/>
                <a:gd name="connsiteX4" fmla="*/ 7598609 w 10129197"/>
                <a:gd name="connsiteY4" fmla="*/ 1942 h 340405"/>
                <a:gd name="connsiteX5" fmla="*/ 10129197 w 10129197"/>
                <a:gd name="connsiteY5" fmla="*/ 103542 h 340405"/>
                <a:gd name="connsiteX0" fmla="*/ 0 w 10129197"/>
                <a:gd name="connsiteY0" fmla="*/ 85197 h 339169"/>
                <a:gd name="connsiteX1" fmla="*/ 2279379 w 10129197"/>
                <a:gd name="connsiteY1" fmla="*/ 336375 h 339169"/>
                <a:gd name="connsiteX2" fmla="*/ 5209172 w 10129197"/>
                <a:gd name="connsiteY2" fmla="*/ 206553 h 339169"/>
                <a:gd name="connsiteX3" fmla="*/ 7598609 w 10129197"/>
                <a:gd name="connsiteY3" fmla="*/ 1942 h 339169"/>
                <a:gd name="connsiteX4" fmla="*/ 10129197 w 10129197"/>
                <a:gd name="connsiteY4" fmla="*/ 103542 h 339169"/>
                <a:gd name="connsiteX0" fmla="*/ 0 w 10129197"/>
                <a:gd name="connsiteY0" fmla="*/ 85197 h 339169"/>
                <a:gd name="connsiteX1" fmla="*/ 2279379 w 10129197"/>
                <a:gd name="connsiteY1" fmla="*/ 336375 h 339169"/>
                <a:gd name="connsiteX2" fmla="*/ 5209172 w 10129197"/>
                <a:gd name="connsiteY2" fmla="*/ 206553 h 339169"/>
                <a:gd name="connsiteX3" fmla="*/ 7598609 w 10129197"/>
                <a:gd name="connsiteY3" fmla="*/ 1942 h 339169"/>
                <a:gd name="connsiteX4" fmla="*/ 10129197 w 10129197"/>
                <a:gd name="connsiteY4" fmla="*/ 103542 h 339169"/>
                <a:gd name="connsiteX0" fmla="*/ 0 w 10129197"/>
                <a:gd name="connsiteY0" fmla="*/ 118179 h 372151"/>
                <a:gd name="connsiteX1" fmla="*/ 2279379 w 10129197"/>
                <a:gd name="connsiteY1" fmla="*/ 369357 h 372151"/>
                <a:gd name="connsiteX2" fmla="*/ 5209172 w 10129197"/>
                <a:gd name="connsiteY2" fmla="*/ 239535 h 372151"/>
                <a:gd name="connsiteX3" fmla="*/ 7598609 w 10129197"/>
                <a:gd name="connsiteY3" fmla="*/ 34924 h 372151"/>
                <a:gd name="connsiteX4" fmla="*/ 10129197 w 10129197"/>
                <a:gd name="connsiteY4" fmla="*/ 9524 h 372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29197" h="372151">
                  <a:moveTo>
                    <a:pt x="0" y="118179"/>
                  </a:moveTo>
                  <a:cubicBezTo>
                    <a:pt x="245726" y="411808"/>
                    <a:pt x="1411184" y="349131"/>
                    <a:pt x="2279379" y="369357"/>
                  </a:cubicBezTo>
                  <a:cubicBezTo>
                    <a:pt x="3147574" y="389583"/>
                    <a:pt x="4322634" y="295274"/>
                    <a:pt x="5209172" y="239535"/>
                  </a:cubicBezTo>
                  <a:cubicBezTo>
                    <a:pt x="6095710" y="183796"/>
                    <a:pt x="6778605" y="73259"/>
                    <a:pt x="7598609" y="34924"/>
                  </a:cubicBezTo>
                  <a:cubicBezTo>
                    <a:pt x="8418613" y="-3411"/>
                    <a:pt x="10029478" y="-7409"/>
                    <a:pt x="10129197" y="9524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1FB12726-C4DB-43FB-9077-2F510B651ECB}"/>
                </a:ext>
              </a:extLst>
            </p:cNvPr>
            <p:cNvSpPr txBox="1"/>
            <p:nvPr/>
          </p:nvSpPr>
          <p:spPr>
            <a:xfrm>
              <a:off x="8585453" y="260008"/>
              <a:ext cx="387324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dirty="0">
                  <a:latin typeface="Arial Black" panose="020B0A04020102020204" pitchFamily="34" charset="0"/>
                  <a:ea typeface="萝莉体 第二版" panose="02000500000000000000" pitchFamily="2" charset="-122"/>
                  <a:cs typeface="萝莉体 第二版" panose="02000500000000000000" pitchFamily="2" charset="-122"/>
                </a:rPr>
                <a:t>Ｔｈｅ　Ｐａｒｔ　Ｏｎｅ</a:t>
              </a:r>
            </a:p>
          </p:txBody>
        </p:sp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CDE2C3C4-1419-4DE7-AE83-59E2473FA2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0895" y="130347"/>
              <a:ext cx="1335140" cy="963251"/>
            </a:xfrm>
            <a:prstGeom prst="rect">
              <a:avLst/>
            </a:prstGeom>
          </p:spPr>
        </p:pic>
      </p:grpSp>
      <p:pic>
        <p:nvPicPr>
          <p:cNvPr id="8" name="图片 7">
            <a:extLst>
              <a:ext uri="{FF2B5EF4-FFF2-40B4-BE49-F238E27FC236}">
                <a16:creationId xmlns:a16="http://schemas.microsoft.com/office/drawing/2014/main" id="{005EFDF9-A499-45B7-B7AA-39AD0A7791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91608" y="4705405"/>
            <a:ext cx="2462997" cy="215207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C76532E-F74B-4995-82EF-7CFFD97709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6199" y="5614536"/>
            <a:ext cx="969348" cy="951058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5D55B683-B036-7C4B-B309-D2613228FE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23689" y="1729189"/>
            <a:ext cx="7246374" cy="3399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743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 tmFilter="0,0; .5, 1; 1, 1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>
            <a:extLst>
              <a:ext uri="{FF2B5EF4-FFF2-40B4-BE49-F238E27FC236}">
                <a16:creationId xmlns:a16="http://schemas.microsoft.com/office/drawing/2014/main" id="{8BE2544A-9630-4FF8-8BD4-F9BFEA01341A}"/>
              </a:ext>
            </a:extLst>
          </p:cNvPr>
          <p:cNvSpPr txBox="1"/>
          <p:nvPr/>
        </p:nvSpPr>
        <p:spPr>
          <a:xfrm>
            <a:off x="1510474" y="234963"/>
            <a:ext cx="37364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latin typeface="Arial Black" panose="020B0A04020102020204" pitchFamily="34" charset="0"/>
                <a:ea typeface="萝莉体 第二版" panose="02000500000000000000" pitchFamily="2" charset="-122"/>
                <a:cs typeface="萝莉体 第二版" panose="02000500000000000000" pitchFamily="2" charset="-122"/>
              </a:rPr>
              <a:t>前端请求流程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54C12B5E-224D-47C1-AC2E-F99BE74E6A85}"/>
              </a:ext>
            </a:extLst>
          </p:cNvPr>
          <p:cNvGrpSpPr/>
          <p:nvPr/>
        </p:nvGrpSpPr>
        <p:grpSpPr>
          <a:xfrm>
            <a:off x="230895" y="130347"/>
            <a:ext cx="12227806" cy="963251"/>
            <a:chOff x="230895" y="130347"/>
            <a:chExt cx="12227806" cy="963251"/>
          </a:xfrm>
        </p:grpSpPr>
        <p:sp>
          <p:nvSpPr>
            <p:cNvPr id="6" name="任意多边形: 形状 5">
              <a:extLst>
                <a:ext uri="{FF2B5EF4-FFF2-40B4-BE49-F238E27FC236}">
                  <a16:creationId xmlns:a16="http://schemas.microsoft.com/office/drawing/2014/main" id="{E2DFC5BF-08DA-4CD1-BAD6-2F1A2906817D}"/>
                </a:ext>
              </a:extLst>
            </p:cNvPr>
            <p:cNvSpPr/>
            <p:nvPr/>
          </p:nvSpPr>
          <p:spPr>
            <a:xfrm>
              <a:off x="1497774" y="457552"/>
              <a:ext cx="7455726" cy="372151"/>
            </a:xfrm>
            <a:custGeom>
              <a:avLst/>
              <a:gdLst>
                <a:gd name="connsiteX0" fmla="*/ 0 w 9877777"/>
                <a:gd name="connsiteY0" fmla="*/ 284617 h 420929"/>
                <a:gd name="connsiteX1" fmla="*/ 620889 w 9877777"/>
                <a:gd name="connsiteY1" fmla="*/ 115284 h 420929"/>
                <a:gd name="connsiteX2" fmla="*/ 2302933 w 9877777"/>
                <a:gd name="connsiteY2" fmla="*/ 420084 h 420929"/>
                <a:gd name="connsiteX3" fmla="*/ 4696177 w 9877777"/>
                <a:gd name="connsiteY3" fmla="*/ 2395 h 420929"/>
                <a:gd name="connsiteX4" fmla="*/ 6886222 w 9877777"/>
                <a:gd name="connsiteY4" fmla="*/ 250751 h 420929"/>
                <a:gd name="connsiteX5" fmla="*/ 9098844 w 9877777"/>
                <a:gd name="connsiteY5" fmla="*/ 284617 h 420929"/>
                <a:gd name="connsiteX6" fmla="*/ 9877777 w 9877777"/>
                <a:gd name="connsiteY6" fmla="*/ 149151 h 420929"/>
                <a:gd name="connsiteX0" fmla="*/ 0 w 9877777"/>
                <a:gd name="connsiteY0" fmla="*/ 284617 h 431037"/>
                <a:gd name="connsiteX1" fmla="*/ 595855 w 9877777"/>
                <a:gd name="connsiteY1" fmla="*/ 307195 h 431037"/>
                <a:gd name="connsiteX2" fmla="*/ 2302933 w 9877777"/>
                <a:gd name="connsiteY2" fmla="*/ 420084 h 431037"/>
                <a:gd name="connsiteX3" fmla="*/ 4696177 w 9877777"/>
                <a:gd name="connsiteY3" fmla="*/ 2395 h 431037"/>
                <a:gd name="connsiteX4" fmla="*/ 6886222 w 9877777"/>
                <a:gd name="connsiteY4" fmla="*/ 250751 h 431037"/>
                <a:gd name="connsiteX5" fmla="*/ 9098844 w 9877777"/>
                <a:gd name="connsiteY5" fmla="*/ 284617 h 431037"/>
                <a:gd name="connsiteX6" fmla="*/ 9877777 w 9877777"/>
                <a:gd name="connsiteY6" fmla="*/ 149151 h 431037"/>
                <a:gd name="connsiteX0" fmla="*/ 0 w 9915328"/>
                <a:gd name="connsiteY0" fmla="*/ 194306 h 431977"/>
                <a:gd name="connsiteX1" fmla="*/ 633406 w 9915328"/>
                <a:gd name="connsiteY1" fmla="*/ 307195 h 431977"/>
                <a:gd name="connsiteX2" fmla="*/ 2340484 w 9915328"/>
                <a:gd name="connsiteY2" fmla="*/ 420084 h 431977"/>
                <a:gd name="connsiteX3" fmla="*/ 4733728 w 9915328"/>
                <a:gd name="connsiteY3" fmla="*/ 2395 h 431977"/>
                <a:gd name="connsiteX4" fmla="*/ 6923773 w 9915328"/>
                <a:gd name="connsiteY4" fmla="*/ 250751 h 431977"/>
                <a:gd name="connsiteX5" fmla="*/ 9136395 w 9915328"/>
                <a:gd name="connsiteY5" fmla="*/ 284617 h 431977"/>
                <a:gd name="connsiteX6" fmla="*/ 9915328 w 9915328"/>
                <a:gd name="connsiteY6" fmla="*/ 149151 h 431977"/>
                <a:gd name="connsiteX0" fmla="*/ 0 w 9915328"/>
                <a:gd name="connsiteY0" fmla="*/ 194306 h 431977"/>
                <a:gd name="connsiteX1" fmla="*/ 633406 w 9915328"/>
                <a:gd name="connsiteY1" fmla="*/ 307195 h 431977"/>
                <a:gd name="connsiteX2" fmla="*/ 2340484 w 9915328"/>
                <a:gd name="connsiteY2" fmla="*/ 420084 h 431977"/>
                <a:gd name="connsiteX3" fmla="*/ 4733728 w 9915328"/>
                <a:gd name="connsiteY3" fmla="*/ 2395 h 431977"/>
                <a:gd name="connsiteX4" fmla="*/ 6923773 w 9915328"/>
                <a:gd name="connsiteY4" fmla="*/ 250751 h 431977"/>
                <a:gd name="connsiteX5" fmla="*/ 9136395 w 9915328"/>
                <a:gd name="connsiteY5" fmla="*/ 284617 h 431977"/>
                <a:gd name="connsiteX6" fmla="*/ 9915328 w 9915328"/>
                <a:gd name="connsiteY6" fmla="*/ 149151 h 431977"/>
                <a:gd name="connsiteX0" fmla="*/ 0 w 9915328"/>
                <a:gd name="connsiteY0" fmla="*/ 60818 h 291409"/>
                <a:gd name="connsiteX1" fmla="*/ 633406 w 9915328"/>
                <a:gd name="connsiteY1" fmla="*/ 173707 h 291409"/>
                <a:gd name="connsiteX2" fmla="*/ 2340484 w 9915328"/>
                <a:gd name="connsiteY2" fmla="*/ 286596 h 291409"/>
                <a:gd name="connsiteX3" fmla="*/ 5071684 w 9915328"/>
                <a:gd name="connsiteY3" fmla="*/ 4374 h 291409"/>
                <a:gd name="connsiteX4" fmla="*/ 6923773 w 9915328"/>
                <a:gd name="connsiteY4" fmla="*/ 117263 h 291409"/>
                <a:gd name="connsiteX5" fmla="*/ 9136395 w 9915328"/>
                <a:gd name="connsiteY5" fmla="*/ 151129 h 291409"/>
                <a:gd name="connsiteX6" fmla="*/ 9915328 w 9915328"/>
                <a:gd name="connsiteY6" fmla="*/ 15663 h 291409"/>
                <a:gd name="connsiteX0" fmla="*/ 0 w 9915328"/>
                <a:gd name="connsiteY0" fmla="*/ 163495 h 394086"/>
                <a:gd name="connsiteX1" fmla="*/ 633406 w 9915328"/>
                <a:gd name="connsiteY1" fmla="*/ 276384 h 394086"/>
                <a:gd name="connsiteX2" fmla="*/ 2340484 w 9915328"/>
                <a:gd name="connsiteY2" fmla="*/ 389273 h 394086"/>
                <a:gd name="connsiteX3" fmla="*/ 5071684 w 9915328"/>
                <a:gd name="connsiteY3" fmla="*/ 107051 h 394086"/>
                <a:gd name="connsiteX4" fmla="*/ 6986358 w 9915328"/>
                <a:gd name="connsiteY4" fmla="*/ 5451 h 394086"/>
                <a:gd name="connsiteX5" fmla="*/ 9136395 w 9915328"/>
                <a:gd name="connsiteY5" fmla="*/ 253806 h 394086"/>
                <a:gd name="connsiteX6" fmla="*/ 9915328 w 9915328"/>
                <a:gd name="connsiteY6" fmla="*/ 118340 h 394086"/>
                <a:gd name="connsiteX0" fmla="*/ 0 w 9915328"/>
                <a:gd name="connsiteY0" fmla="*/ 179002 h 409593"/>
                <a:gd name="connsiteX1" fmla="*/ 633406 w 9915328"/>
                <a:gd name="connsiteY1" fmla="*/ 291891 h 409593"/>
                <a:gd name="connsiteX2" fmla="*/ 2340484 w 9915328"/>
                <a:gd name="connsiteY2" fmla="*/ 404780 h 409593"/>
                <a:gd name="connsiteX3" fmla="*/ 5071684 w 9915328"/>
                <a:gd name="connsiteY3" fmla="*/ 122558 h 409593"/>
                <a:gd name="connsiteX4" fmla="*/ 6986358 w 9915328"/>
                <a:gd name="connsiteY4" fmla="*/ 20958 h 409593"/>
                <a:gd name="connsiteX5" fmla="*/ 9136395 w 9915328"/>
                <a:gd name="connsiteY5" fmla="*/ 9669 h 409593"/>
                <a:gd name="connsiteX6" fmla="*/ 9915328 w 9915328"/>
                <a:gd name="connsiteY6" fmla="*/ 133847 h 409593"/>
                <a:gd name="connsiteX0" fmla="*/ 0 w 9915328"/>
                <a:gd name="connsiteY0" fmla="*/ 198509 h 429100"/>
                <a:gd name="connsiteX1" fmla="*/ 633406 w 9915328"/>
                <a:gd name="connsiteY1" fmla="*/ 311398 h 429100"/>
                <a:gd name="connsiteX2" fmla="*/ 2340484 w 9915328"/>
                <a:gd name="connsiteY2" fmla="*/ 424287 h 429100"/>
                <a:gd name="connsiteX3" fmla="*/ 5071684 w 9915328"/>
                <a:gd name="connsiteY3" fmla="*/ 142065 h 429100"/>
                <a:gd name="connsiteX4" fmla="*/ 6986358 w 9915328"/>
                <a:gd name="connsiteY4" fmla="*/ 40465 h 429100"/>
                <a:gd name="connsiteX5" fmla="*/ 9136395 w 9915328"/>
                <a:gd name="connsiteY5" fmla="*/ 29176 h 429100"/>
                <a:gd name="connsiteX6" fmla="*/ 9915328 w 9915328"/>
                <a:gd name="connsiteY6" fmla="*/ 153354 h 429100"/>
                <a:gd name="connsiteX0" fmla="*/ 0 w 9915328"/>
                <a:gd name="connsiteY0" fmla="*/ 158109 h 388700"/>
                <a:gd name="connsiteX1" fmla="*/ 633406 w 9915328"/>
                <a:gd name="connsiteY1" fmla="*/ 270998 h 388700"/>
                <a:gd name="connsiteX2" fmla="*/ 2340484 w 9915328"/>
                <a:gd name="connsiteY2" fmla="*/ 383887 h 388700"/>
                <a:gd name="connsiteX3" fmla="*/ 5071684 w 9915328"/>
                <a:gd name="connsiteY3" fmla="*/ 101665 h 388700"/>
                <a:gd name="connsiteX4" fmla="*/ 6986358 w 9915328"/>
                <a:gd name="connsiteY4" fmla="*/ 65 h 388700"/>
                <a:gd name="connsiteX5" fmla="*/ 8835990 w 9915328"/>
                <a:gd name="connsiteY5" fmla="*/ 112954 h 388700"/>
                <a:gd name="connsiteX6" fmla="*/ 9915328 w 9915328"/>
                <a:gd name="connsiteY6" fmla="*/ 112954 h 388700"/>
                <a:gd name="connsiteX0" fmla="*/ 0 w 9915328"/>
                <a:gd name="connsiteY0" fmla="*/ 158569 h 385714"/>
                <a:gd name="connsiteX1" fmla="*/ 633406 w 9915328"/>
                <a:gd name="connsiteY1" fmla="*/ 271458 h 385714"/>
                <a:gd name="connsiteX2" fmla="*/ 2340484 w 9915328"/>
                <a:gd name="connsiteY2" fmla="*/ 384347 h 385714"/>
                <a:gd name="connsiteX3" fmla="*/ 5270277 w 9915328"/>
                <a:gd name="connsiteY3" fmla="*/ 191025 h 385714"/>
                <a:gd name="connsiteX4" fmla="*/ 6986358 w 9915328"/>
                <a:gd name="connsiteY4" fmla="*/ 525 h 385714"/>
                <a:gd name="connsiteX5" fmla="*/ 8835990 w 9915328"/>
                <a:gd name="connsiteY5" fmla="*/ 113414 h 385714"/>
                <a:gd name="connsiteX6" fmla="*/ 9915328 w 9915328"/>
                <a:gd name="connsiteY6" fmla="*/ 113414 h 385714"/>
                <a:gd name="connsiteX0" fmla="*/ 0 w 9915328"/>
                <a:gd name="connsiteY0" fmla="*/ 158569 h 323756"/>
                <a:gd name="connsiteX1" fmla="*/ 633406 w 9915328"/>
                <a:gd name="connsiteY1" fmla="*/ 271458 h 323756"/>
                <a:gd name="connsiteX2" fmla="*/ 2340484 w 9915328"/>
                <a:gd name="connsiteY2" fmla="*/ 320847 h 323756"/>
                <a:gd name="connsiteX3" fmla="*/ 5270277 w 9915328"/>
                <a:gd name="connsiteY3" fmla="*/ 191025 h 323756"/>
                <a:gd name="connsiteX4" fmla="*/ 6986358 w 9915328"/>
                <a:gd name="connsiteY4" fmla="*/ 525 h 323756"/>
                <a:gd name="connsiteX5" fmla="*/ 8835990 w 9915328"/>
                <a:gd name="connsiteY5" fmla="*/ 113414 h 323756"/>
                <a:gd name="connsiteX6" fmla="*/ 9915328 w 9915328"/>
                <a:gd name="connsiteY6" fmla="*/ 113414 h 323756"/>
                <a:gd name="connsiteX0" fmla="*/ 0 w 9915328"/>
                <a:gd name="connsiteY0" fmla="*/ 95979 h 261166"/>
                <a:gd name="connsiteX1" fmla="*/ 633406 w 9915328"/>
                <a:gd name="connsiteY1" fmla="*/ 208868 h 261166"/>
                <a:gd name="connsiteX2" fmla="*/ 2340484 w 9915328"/>
                <a:gd name="connsiteY2" fmla="*/ 258257 h 261166"/>
                <a:gd name="connsiteX3" fmla="*/ 5270277 w 9915328"/>
                <a:gd name="connsiteY3" fmla="*/ 128435 h 261166"/>
                <a:gd name="connsiteX4" fmla="*/ 8835990 w 9915328"/>
                <a:gd name="connsiteY4" fmla="*/ 50824 h 261166"/>
                <a:gd name="connsiteX5" fmla="*/ 9915328 w 9915328"/>
                <a:gd name="connsiteY5" fmla="*/ 50824 h 261166"/>
                <a:gd name="connsiteX0" fmla="*/ 0 w 9915328"/>
                <a:gd name="connsiteY0" fmla="*/ 201048 h 366235"/>
                <a:gd name="connsiteX1" fmla="*/ 633406 w 9915328"/>
                <a:gd name="connsiteY1" fmla="*/ 313937 h 366235"/>
                <a:gd name="connsiteX2" fmla="*/ 2340484 w 9915328"/>
                <a:gd name="connsiteY2" fmla="*/ 363326 h 366235"/>
                <a:gd name="connsiteX3" fmla="*/ 5270277 w 9915328"/>
                <a:gd name="connsiteY3" fmla="*/ 233504 h 366235"/>
                <a:gd name="connsiteX4" fmla="*/ 7659714 w 9915328"/>
                <a:gd name="connsiteY4" fmla="*/ 28893 h 366235"/>
                <a:gd name="connsiteX5" fmla="*/ 9915328 w 9915328"/>
                <a:gd name="connsiteY5" fmla="*/ 155893 h 366235"/>
                <a:gd name="connsiteX0" fmla="*/ 0 w 9915328"/>
                <a:gd name="connsiteY0" fmla="*/ 173629 h 338816"/>
                <a:gd name="connsiteX1" fmla="*/ 633406 w 9915328"/>
                <a:gd name="connsiteY1" fmla="*/ 286518 h 338816"/>
                <a:gd name="connsiteX2" fmla="*/ 2340484 w 9915328"/>
                <a:gd name="connsiteY2" fmla="*/ 335907 h 338816"/>
                <a:gd name="connsiteX3" fmla="*/ 5270277 w 9915328"/>
                <a:gd name="connsiteY3" fmla="*/ 206085 h 338816"/>
                <a:gd name="connsiteX4" fmla="*/ 7659714 w 9915328"/>
                <a:gd name="connsiteY4" fmla="*/ 1474 h 338816"/>
                <a:gd name="connsiteX5" fmla="*/ 9915328 w 9915328"/>
                <a:gd name="connsiteY5" fmla="*/ 128474 h 338816"/>
                <a:gd name="connsiteX0" fmla="*/ 0 w 10190302"/>
                <a:gd name="connsiteY0" fmla="*/ 174097 h 339284"/>
                <a:gd name="connsiteX1" fmla="*/ 633406 w 10190302"/>
                <a:gd name="connsiteY1" fmla="*/ 286986 h 339284"/>
                <a:gd name="connsiteX2" fmla="*/ 2340484 w 10190302"/>
                <a:gd name="connsiteY2" fmla="*/ 336375 h 339284"/>
                <a:gd name="connsiteX3" fmla="*/ 5270277 w 10190302"/>
                <a:gd name="connsiteY3" fmla="*/ 206553 h 339284"/>
                <a:gd name="connsiteX4" fmla="*/ 7659714 w 10190302"/>
                <a:gd name="connsiteY4" fmla="*/ 1942 h 339284"/>
                <a:gd name="connsiteX5" fmla="*/ 10190302 w 10190302"/>
                <a:gd name="connsiteY5" fmla="*/ 103542 h 339284"/>
                <a:gd name="connsiteX0" fmla="*/ 0 w 10129197"/>
                <a:gd name="connsiteY0" fmla="*/ 85197 h 340405"/>
                <a:gd name="connsiteX1" fmla="*/ 572301 w 10129197"/>
                <a:gd name="connsiteY1" fmla="*/ 286986 h 340405"/>
                <a:gd name="connsiteX2" fmla="*/ 2279379 w 10129197"/>
                <a:gd name="connsiteY2" fmla="*/ 336375 h 340405"/>
                <a:gd name="connsiteX3" fmla="*/ 5209172 w 10129197"/>
                <a:gd name="connsiteY3" fmla="*/ 206553 h 340405"/>
                <a:gd name="connsiteX4" fmla="*/ 7598609 w 10129197"/>
                <a:gd name="connsiteY4" fmla="*/ 1942 h 340405"/>
                <a:gd name="connsiteX5" fmla="*/ 10129197 w 10129197"/>
                <a:gd name="connsiteY5" fmla="*/ 103542 h 340405"/>
                <a:gd name="connsiteX0" fmla="*/ 0 w 10129197"/>
                <a:gd name="connsiteY0" fmla="*/ 85197 h 340405"/>
                <a:gd name="connsiteX1" fmla="*/ 572301 w 10129197"/>
                <a:gd name="connsiteY1" fmla="*/ 286986 h 340405"/>
                <a:gd name="connsiteX2" fmla="*/ 2279379 w 10129197"/>
                <a:gd name="connsiteY2" fmla="*/ 336375 h 340405"/>
                <a:gd name="connsiteX3" fmla="*/ 5209172 w 10129197"/>
                <a:gd name="connsiteY3" fmla="*/ 206553 h 340405"/>
                <a:gd name="connsiteX4" fmla="*/ 7598609 w 10129197"/>
                <a:gd name="connsiteY4" fmla="*/ 1942 h 340405"/>
                <a:gd name="connsiteX5" fmla="*/ 10129197 w 10129197"/>
                <a:gd name="connsiteY5" fmla="*/ 103542 h 340405"/>
                <a:gd name="connsiteX0" fmla="*/ 0 w 10129197"/>
                <a:gd name="connsiteY0" fmla="*/ 85197 h 339169"/>
                <a:gd name="connsiteX1" fmla="*/ 2279379 w 10129197"/>
                <a:gd name="connsiteY1" fmla="*/ 336375 h 339169"/>
                <a:gd name="connsiteX2" fmla="*/ 5209172 w 10129197"/>
                <a:gd name="connsiteY2" fmla="*/ 206553 h 339169"/>
                <a:gd name="connsiteX3" fmla="*/ 7598609 w 10129197"/>
                <a:gd name="connsiteY3" fmla="*/ 1942 h 339169"/>
                <a:gd name="connsiteX4" fmla="*/ 10129197 w 10129197"/>
                <a:gd name="connsiteY4" fmla="*/ 103542 h 339169"/>
                <a:gd name="connsiteX0" fmla="*/ 0 w 10129197"/>
                <a:gd name="connsiteY0" fmla="*/ 85197 h 339169"/>
                <a:gd name="connsiteX1" fmla="*/ 2279379 w 10129197"/>
                <a:gd name="connsiteY1" fmla="*/ 336375 h 339169"/>
                <a:gd name="connsiteX2" fmla="*/ 5209172 w 10129197"/>
                <a:gd name="connsiteY2" fmla="*/ 206553 h 339169"/>
                <a:gd name="connsiteX3" fmla="*/ 7598609 w 10129197"/>
                <a:gd name="connsiteY3" fmla="*/ 1942 h 339169"/>
                <a:gd name="connsiteX4" fmla="*/ 10129197 w 10129197"/>
                <a:gd name="connsiteY4" fmla="*/ 103542 h 339169"/>
                <a:gd name="connsiteX0" fmla="*/ 0 w 10129197"/>
                <a:gd name="connsiteY0" fmla="*/ 118179 h 372151"/>
                <a:gd name="connsiteX1" fmla="*/ 2279379 w 10129197"/>
                <a:gd name="connsiteY1" fmla="*/ 369357 h 372151"/>
                <a:gd name="connsiteX2" fmla="*/ 5209172 w 10129197"/>
                <a:gd name="connsiteY2" fmla="*/ 239535 h 372151"/>
                <a:gd name="connsiteX3" fmla="*/ 7598609 w 10129197"/>
                <a:gd name="connsiteY3" fmla="*/ 34924 h 372151"/>
                <a:gd name="connsiteX4" fmla="*/ 10129197 w 10129197"/>
                <a:gd name="connsiteY4" fmla="*/ 9524 h 372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29197" h="372151">
                  <a:moveTo>
                    <a:pt x="0" y="118179"/>
                  </a:moveTo>
                  <a:cubicBezTo>
                    <a:pt x="245726" y="411808"/>
                    <a:pt x="1411184" y="349131"/>
                    <a:pt x="2279379" y="369357"/>
                  </a:cubicBezTo>
                  <a:cubicBezTo>
                    <a:pt x="3147574" y="389583"/>
                    <a:pt x="4322634" y="295274"/>
                    <a:pt x="5209172" y="239535"/>
                  </a:cubicBezTo>
                  <a:cubicBezTo>
                    <a:pt x="6095710" y="183796"/>
                    <a:pt x="6778605" y="73259"/>
                    <a:pt x="7598609" y="34924"/>
                  </a:cubicBezTo>
                  <a:cubicBezTo>
                    <a:pt x="8418613" y="-3411"/>
                    <a:pt x="10029478" y="-7409"/>
                    <a:pt x="10129197" y="9524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1FB12726-C4DB-43FB-9077-2F510B651ECB}"/>
                </a:ext>
              </a:extLst>
            </p:cNvPr>
            <p:cNvSpPr txBox="1"/>
            <p:nvPr/>
          </p:nvSpPr>
          <p:spPr>
            <a:xfrm>
              <a:off x="8585453" y="260008"/>
              <a:ext cx="387324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dirty="0">
                  <a:latin typeface="Arial Black" panose="020B0A04020102020204" pitchFamily="34" charset="0"/>
                  <a:ea typeface="萝莉体 第二版" panose="02000500000000000000" pitchFamily="2" charset="-122"/>
                  <a:cs typeface="萝莉体 第二版" panose="02000500000000000000" pitchFamily="2" charset="-122"/>
                </a:rPr>
                <a:t>Ｔｈｅ　Ｐａｒｔ　Ｏｎｅ</a:t>
              </a:r>
            </a:p>
          </p:txBody>
        </p:sp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CDE2C3C4-1419-4DE7-AE83-59E2473FA2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0895" y="130347"/>
              <a:ext cx="1335140" cy="963251"/>
            </a:xfrm>
            <a:prstGeom prst="rect">
              <a:avLst/>
            </a:prstGeom>
          </p:spPr>
        </p:pic>
      </p:grpSp>
      <p:pic>
        <p:nvPicPr>
          <p:cNvPr id="8" name="图片 7">
            <a:extLst>
              <a:ext uri="{FF2B5EF4-FFF2-40B4-BE49-F238E27FC236}">
                <a16:creationId xmlns:a16="http://schemas.microsoft.com/office/drawing/2014/main" id="{005EFDF9-A499-45B7-B7AA-39AD0A7791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91608" y="4705405"/>
            <a:ext cx="2462997" cy="215207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C76532E-F74B-4995-82EF-7CFFD97709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6199" y="5614536"/>
            <a:ext cx="969348" cy="951058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0D39CFE6-9D6F-D44D-91A4-C67CD876C7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28105" y="1420071"/>
            <a:ext cx="5795063" cy="4361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416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 tmFilter="0,0; .5, 1; 1, 1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图片 132">
            <a:extLst>
              <a:ext uri="{FF2B5EF4-FFF2-40B4-BE49-F238E27FC236}">
                <a16:creationId xmlns:a16="http://schemas.microsoft.com/office/drawing/2014/main" id="{993C58B4-9E0D-4990-8ABC-76F655A7E9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4747" y="1350871"/>
            <a:ext cx="8242506" cy="3584759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D6956037-4671-4BC6-967E-4631CD01E5BA}"/>
              </a:ext>
            </a:extLst>
          </p:cNvPr>
          <p:cNvSpPr txBox="1"/>
          <p:nvPr/>
        </p:nvSpPr>
        <p:spPr>
          <a:xfrm>
            <a:off x="2697260" y="2448161"/>
            <a:ext cx="67212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9600" dirty="0"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</a:rPr>
              <a:t>感谢聆听</a:t>
            </a:r>
          </a:p>
        </p:txBody>
      </p:sp>
      <p:grpSp>
        <p:nvGrpSpPr>
          <p:cNvPr id="147" name="组合 146">
            <a:extLst>
              <a:ext uri="{FF2B5EF4-FFF2-40B4-BE49-F238E27FC236}">
                <a16:creationId xmlns:a16="http://schemas.microsoft.com/office/drawing/2014/main" id="{D2A15422-4777-4451-81B8-4575D5B3C637}"/>
              </a:ext>
            </a:extLst>
          </p:cNvPr>
          <p:cNvGrpSpPr/>
          <p:nvPr/>
        </p:nvGrpSpPr>
        <p:grpSpPr>
          <a:xfrm>
            <a:off x="2916484" y="4316938"/>
            <a:ext cx="1000050" cy="707197"/>
            <a:chOff x="2916484" y="4316938"/>
            <a:chExt cx="1000050" cy="707197"/>
          </a:xfrm>
        </p:grpSpPr>
        <p:pic>
          <p:nvPicPr>
            <p:cNvPr id="134" name="图片 133">
              <a:extLst>
                <a:ext uri="{FF2B5EF4-FFF2-40B4-BE49-F238E27FC236}">
                  <a16:creationId xmlns:a16="http://schemas.microsoft.com/office/drawing/2014/main" id="{BF1E0952-2B32-489C-BCE9-9675A89AA4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23985" y="4316938"/>
              <a:ext cx="792549" cy="707197"/>
            </a:xfrm>
            <a:prstGeom prst="rect">
              <a:avLst/>
            </a:prstGeom>
          </p:spPr>
        </p:pic>
        <p:pic>
          <p:nvPicPr>
            <p:cNvPr id="135" name="图片 134">
              <a:extLst>
                <a:ext uri="{FF2B5EF4-FFF2-40B4-BE49-F238E27FC236}">
                  <a16:creationId xmlns:a16="http://schemas.microsoft.com/office/drawing/2014/main" id="{CAA6A099-31C4-4A87-A759-08152471C79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916484" y="4500183"/>
              <a:ext cx="432854" cy="457240"/>
            </a:xfrm>
            <a:prstGeom prst="rect">
              <a:avLst/>
            </a:prstGeom>
          </p:spPr>
        </p:pic>
      </p:grpSp>
      <p:pic>
        <p:nvPicPr>
          <p:cNvPr id="136" name="图片 135">
            <a:extLst>
              <a:ext uri="{FF2B5EF4-FFF2-40B4-BE49-F238E27FC236}">
                <a16:creationId xmlns:a16="http://schemas.microsoft.com/office/drawing/2014/main" id="{47A08E99-12C0-47C6-85B6-582F188F83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77056" y="3895372"/>
            <a:ext cx="676715" cy="573074"/>
          </a:xfrm>
          <a:prstGeom prst="rect">
            <a:avLst/>
          </a:prstGeom>
        </p:spPr>
      </p:pic>
      <p:grpSp>
        <p:nvGrpSpPr>
          <p:cNvPr id="146" name="组合 145">
            <a:extLst>
              <a:ext uri="{FF2B5EF4-FFF2-40B4-BE49-F238E27FC236}">
                <a16:creationId xmlns:a16="http://schemas.microsoft.com/office/drawing/2014/main" id="{B90632DC-5EEB-4C81-9A8C-0DC5FD434922}"/>
              </a:ext>
            </a:extLst>
          </p:cNvPr>
          <p:cNvGrpSpPr/>
          <p:nvPr/>
        </p:nvGrpSpPr>
        <p:grpSpPr>
          <a:xfrm>
            <a:off x="5986871" y="4695632"/>
            <a:ext cx="859611" cy="650622"/>
            <a:chOff x="5986871" y="4695632"/>
            <a:chExt cx="859611" cy="650622"/>
          </a:xfrm>
        </p:grpSpPr>
        <p:pic>
          <p:nvPicPr>
            <p:cNvPr id="137" name="图片 136">
              <a:extLst>
                <a:ext uri="{FF2B5EF4-FFF2-40B4-BE49-F238E27FC236}">
                  <a16:creationId xmlns:a16="http://schemas.microsoft.com/office/drawing/2014/main" id="{1BA1ABD7-815E-4A74-802A-E8057453D63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986871" y="4695632"/>
              <a:ext cx="859611" cy="542591"/>
            </a:xfrm>
            <a:prstGeom prst="rect">
              <a:avLst/>
            </a:prstGeom>
          </p:spPr>
        </p:pic>
        <p:pic>
          <p:nvPicPr>
            <p:cNvPr id="138" name="图片 137">
              <a:extLst>
                <a:ext uri="{FF2B5EF4-FFF2-40B4-BE49-F238E27FC236}">
                  <a16:creationId xmlns:a16="http://schemas.microsoft.com/office/drawing/2014/main" id="{759E3363-AF28-4D1A-B7F8-7D64483360E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655353" y="5151165"/>
              <a:ext cx="170703" cy="195089"/>
            </a:xfrm>
            <a:prstGeom prst="rect">
              <a:avLst/>
            </a:prstGeom>
          </p:spPr>
        </p:pic>
      </p:grpSp>
      <p:pic>
        <p:nvPicPr>
          <p:cNvPr id="139" name="图片 138">
            <a:extLst>
              <a:ext uri="{FF2B5EF4-FFF2-40B4-BE49-F238E27FC236}">
                <a16:creationId xmlns:a16="http://schemas.microsoft.com/office/drawing/2014/main" id="{FA85FBE5-7EF6-4D1A-B69B-81801267D02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49440" y="2046181"/>
            <a:ext cx="384081" cy="987638"/>
          </a:xfrm>
          <a:prstGeom prst="rect">
            <a:avLst/>
          </a:prstGeom>
        </p:spPr>
      </p:pic>
      <p:pic>
        <p:nvPicPr>
          <p:cNvPr id="140" name="图片 139">
            <a:extLst>
              <a:ext uri="{FF2B5EF4-FFF2-40B4-BE49-F238E27FC236}">
                <a16:creationId xmlns:a16="http://schemas.microsoft.com/office/drawing/2014/main" id="{06ABF907-259A-45B7-8DC9-3A641CAB0AF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004188" y="1323437"/>
            <a:ext cx="597460" cy="737680"/>
          </a:xfrm>
          <a:prstGeom prst="rect">
            <a:avLst/>
          </a:prstGeom>
        </p:spPr>
      </p:pic>
      <p:pic>
        <p:nvPicPr>
          <p:cNvPr id="121" name="图片 120">
            <a:extLst>
              <a:ext uri="{FF2B5EF4-FFF2-40B4-BE49-F238E27FC236}">
                <a16:creationId xmlns:a16="http://schemas.microsoft.com/office/drawing/2014/main" id="{D83D6958-45B6-4BE0-AAC7-5485E328878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631711" y="736416"/>
            <a:ext cx="1518036" cy="688908"/>
          </a:xfrm>
          <a:prstGeom prst="rect">
            <a:avLst/>
          </a:prstGeom>
        </p:spPr>
      </p:pic>
      <p:pic>
        <p:nvPicPr>
          <p:cNvPr id="122" name="图片 121">
            <a:extLst>
              <a:ext uri="{FF2B5EF4-FFF2-40B4-BE49-F238E27FC236}">
                <a16:creationId xmlns:a16="http://schemas.microsoft.com/office/drawing/2014/main" id="{4B5C510C-46E2-45C4-B6FC-58E0FBAF59B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412445" y="4179476"/>
            <a:ext cx="2932430" cy="2700762"/>
          </a:xfrm>
          <a:prstGeom prst="rect">
            <a:avLst/>
          </a:prstGeom>
        </p:spPr>
      </p:pic>
      <p:pic>
        <p:nvPicPr>
          <p:cNvPr id="123" name="图片 122">
            <a:extLst>
              <a:ext uri="{FF2B5EF4-FFF2-40B4-BE49-F238E27FC236}">
                <a16:creationId xmlns:a16="http://schemas.microsoft.com/office/drawing/2014/main" id="{E646F7E6-F102-43C2-8D89-FA6D57E94BB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93846" y="291513"/>
            <a:ext cx="1646063" cy="1194920"/>
          </a:xfrm>
          <a:prstGeom prst="rect">
            <a:avLst/>
          </a:prstGeom>
        </p:spPr>
      </p:pic>
      <p:pic>
        <p:nvPicPr>
          <p:cNvPr id="124" name="图片 123">
            <a:extLst>
              <a:ext uri="{FF2B5EF4-FFF2-40B4-BE49-F238E27FC236}">
                <a16:creationId xmlns:a16="http://schemas.microsoft.com/office/drawing/2014/main" id="{F8E0409B-D9CD-4CAA-9429-6A98B3E2781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606798" y="504948"/>
            <a:ext cx="1444877" cy="914479"/>
          </a:xfrm>
          <a:prstGeom prst="rect">
            <a:avLst/>
          </a:prstGeom>
        </p:spPr>
      </p:pic>
      <p:pic>
        <p:nvPicPr>
          <p:cNvPr id="125" name="图片 124">
            <a:extLst>
              <a:ext uri="{FF2B5EF4-FFF2-40B4-BE49-F238E27FC236}">
                <a16:creationId xmlns:a16="http://schemas.microsoft.com/office/drawing/2014/main" id="{46E13DAF-9AF4-44FE-A44A-FD126486F3C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97566" y="4024459"/>
            <a:ext cx="1140051" cy="1505843"/>
          </a:xfrm>
          <a:prstGeom prst="rect">
            <a:avLst/>
          </a:prstGeom>
        </p:spPr>
      </p:pic>
      <p:pic>
        <p:nvPicPr>
          <p:cNvPr id="126" name="图片 125">
            <a:extLst>
              <a:ext uri="{FF2B5EF4-FFF2-40B4-BE49-F238E27FC236}">
                <a16:creationId xmlns:a16="http://schemas.microsoft.com/office/drawing/2014/main" id="{B310B028-F89C-47FE-AD2F-C2598BCB1F6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051555" y="5809757"/>
            <a:ext cx="573074" cy="579170"/>
          </a:xfrm>
          <a:prstGeom prst="rect">
            <a:avLst/>
          </a:prstGeom>
        </p:spPr>
      </p:pic>
      <p:pic>
        <p:nvPicPr>
          <p:cNvPr id="127" name="图片 126">
            <a:extLst>
              <a:ext uri="{FF2B5EF4-FFF2-40B4-BE49-F238E27FC236}">
                <a16:creationId xmlns:a16="http://schemas.microsoft.com/office/drawing/2014/main" id="{6472F203-058E-4EBB-AF2B-2F08AA25D39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949706" y="5792469"/>
            <a:ext cx="1377815" cy="969348"/>
          </a:xfrm>
          <a:prstGeom prst="rect">
            <a:avLst/>
          </a:prstGeom>
        </p:spPr>
      </p:pic>
      <p:grpSp>
        <p:nvGrpSpPr>
          <p:cNvPr id="144" name="组合 143">
            <a:extLst>
              <a:ext uri="{FF2B5EF4-FFF2-40B4-BE49-F238E27FC236}">
                <a16:creationId xmlns:a16="http://schemas.microsoft.com/office/drawing/2014/main" id="{823692DF-FD1C-4CE8-8EC5-258EA0B36403}"/>
              </a:ext>
            </a:extLst>
          </p:cNvPr>
          <p:cNvGrpSpPr/>
          <p:nvPr/>
        </p:nvGrpSpPr>
        <p:grpSpPr>
          <a:xfrm>
            <a:off x="2780534" y="709981"/>
            <a:ext cx="1716575" cy="1048603"/>
            <a:chOff x="2780534" y="709981"/>
            <a:chExt cx="1716575" cy="1048603"/>
          </a:xfrm>
        </p:grpSpPr>
        <p:pic>
          <p:nvPicPr>
            <p:cNvPr id="128" name="图片 127">
              <a:extLst>
                <a:ext uri="{FF2B5EF4-FFF2-40B4-BE49-F238E27FC236}">
                  <a16:creationId xmlns:a16="http://schemas.microsoft.com/office/drawing/2014/main" id="{C40AC1A1-8215-4827-8778-3B9CAC5E7A21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2780534" y="709981"/>
              <a:ext cx="1566808" cy="1048603"/>
            </a:xfrm>
            <a:prstGeom prst="rect">
              <a:avLst/>
            </a:prstGeom>
          </p:spPr>
        </p:pic>
        <p:pic>
          <p:nvPicPr>
            <p:cNvPr id="129" name="图片 128">
              <a:extLst>
                <a:ext uri="{FF2B5EF4-FFF2-40B4-BE49-F238E27FC236}">
                  <a16:creationId xmlns:a16="http://schemas.microsoft.com/office/drawing/2014/main" id="{C1839DBD-1592-4C4E-B52B-B77A5B463BFA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2832408" y="1103620"/>
              <a:ext cx="243861" cy="243861"/>
            </a:xfrm>
            <a:prstGeom prst="rect">
              <a:avLst/>
            </a:prstGeom>
          </p:spPr>
        </p:pic>
        <p:pic>
          <p:nvPicPr>
            <p:cNvPr id="130" name="图片 129">
              <a:extLst>
                <a:ext uri="{FF2B5EF4-FFF2-40B4-BE49-F238E27FC236}">
                  <a16:creationId xmlns:a16="http://schemas.microsoft.com/office/drawing/2014/main" id="{106B70BB-BAFD-4D74-88D1-6785FC588043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2806441" y="1075779"/>
              <a:ext cx="140220" cy="164606"/>
            </a:xfrm>
            <a:prstGeom prst="rect">
              <a:avLst/>
            </a:prstGeom>
          </p:spPr>
        </p:pic>
        <p:pic>
          <p:nvPicPr>
            <p:cNvPr id="131" name="图片 130">
              <a:extLst>
                <a:ext uri="{FF2B5EF4-FFF2-40B4-BE49-F238E27FC236}">
                  <a16:creationId xmlns:a16="http://schemas.microsoft.com/office/drawing/2014/main" id="{2ECDEBAE-DD43-4C16-88DA-1F84320A95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4369082" y="1304753"/>
              <a:ext cx="128027" cy="335309"/>
            </a:xfrm>
            <a:prstGeom prst="rect">
              <a:avLst/>
            </a:prstGeom>
          </p:spPr>
        </p:pic>
      </p:grpSp>
      <p:pic>
        <p:nvPicPr>
          <p:cNvPr id="132" name="图片 131">
            <a:extLst>
              <a:ext uri="{FF2B5EF4-FFF2-40B4-BE49-F238E27FC236}">
                <a16:creationId xmlns:a16="http://schemas.microsoft.com/office/drawing/2014/main" id="{CB1B6116-F12B-4333-BF5C-6AA32A17C19E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5972553" y="629954"/>
            <a:ext cx="402371" cy="469433"/>
          </a:xfrm>
          <a:prstGeom prst="rect">
            <a:avLst/>
          </a:prstGeom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E0C4EBFE-1226-8241-ABA7-B8E63AE398A6}"/>
              </a:ext>
            </a:extLst>
          </p:cNvPr>
          <p:cNvGrpSpPr/>
          <p:nvPr/>
        </p:nvGrpSpPr>
        <p:grpSpPr>
          <a:xfrm>
            <a:off x="5091026" y="5675045"/>
            <a:ext cx="2145978" cy="951058"/>
            <a:chOff x="5091026" y="5675045"/>
            <a:chExt cx="2145978" cy="951058"/>
          </a:xfrm>
        </p:grpSpPr>
        <p:pic>
          <p:nvPicPr>
            <p:cNvPr id="141" name="图片 140">
              <a:extLst>
                <a:ext uri="{FF2B5EF4-FFF2-40B4-BE49-F238E27FC236}">
                  <a16:creationId xmlns:a16="http://schemas.microsoft.com/office/drawing/2014/main" id="{3D719A5D-2D97-4B3F-801C-D406609B9F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5091026" y="5675045"/>
              <a:ext cx="2145978" cy="951058"/>
            </a:xfrm>
            <a:prstGeom prst="rect">
              <a:avLst/>
            </a:prstGeom>
          </p:spPr>
        </p:pic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1013D90E-E395-1F4D-9CE4-C8F8576653D8}"/>
                </a:ext>
              </a:extLst>
            </p:cNvPr>
            <p:cNvSpPr/>
            <p:nvPr/>
          </p:nvSpPr>
          <p:spPr>
            <a:xfrm>
              <a:off x="5273070" y="6032920"/>
              <a:ext cx="156966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>
                  <a:latin typeface="萝莉体 第二版" panose="02000500000000000000" pitchFamily="2" charset="-122"/>
                  <a:ea typeface="萝莉体 第二版" panose="02000500000000000000" pitchFamily="2" charset="-122"/>
                  <a:cs typeface="萝莉体 第二版" panose="02000500000000000000" pitchFamily="2" charset="-122"/>
                </a:rPr>
                <a:t>川川帮项目组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13352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0" dur="75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750"/>
                            </p:stCondLst>
                            <p:childTnLst>
                              <p:par>
                                <p:cTn id="42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250"/>
                            </p:stCondLst>
                            <p:childTnLst>
                              <p:par>
                                <p:cTn id="4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2750"/>
                            </p:stCondLst>
                            <p:childTnLst>
                              <p:par>
                                <p:cTn id="73" presetID="26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74" dur="500" tmFilter="0, 0; .2, .5; .8, .5; 1, 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5" dur="250" autoRev="1" fill="hold"/>
                                        <p:tgtEl>
                                          <p:spTgt spid="14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6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77" dur="500" tmFilter="0, 0; .2, .5; .8, .5; 1, 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8" dur="250" autoRev="1" fill="hold"/>
                                        <p:tgtEl>
                                          <p:spTgt spid="13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9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80" dur="500" tmFilter="0, 0; .2, .5; .8, .5; 1, 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1" dur="250" autoRev="1" fill="hold"/>
                                        <p:tgtEl>
                                          <p:spTgt spid="13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2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83" dur="500" tmFilter="0, 0; .2, .5; .8, .5; 1, 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4" dur="250" autoRev="1" fill="hold"/>
                                        <p:tgtEl>
                                          <p:spTgt spid="14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5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86" dur="500" tmFilter="0, 0; .2, .5; .8, .5; 1, 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7" dur="250" autoRev="1" fill="hold"/>
                                        <p:tgtEl>
                                          <p:spTgt spid="14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8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 tmFilter="0,0; .5, 1; 1, 1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>
            <a:extLst>
              <a:ext uri="{FF2B5EF4-FFF2-40B4-BE49-F238E27FC236}">
                <a16:creationId xmlns:a16="http://schemas.microsoft.com/office/drawing/2014/main" id="{9BB885C3-B75B-4074-9B3C-C10DEF398D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6206" y="102869"/>
            <a:ext cx="3304318" cy="2182557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FBF11B2B-8570-4EFB-B729-2FA0C7CD09F1}"/>
              </a:ext>
            </a:extLst>
          </p:cNvPr>
          <p:cNvSpPr txBox="1"/>
          <p:nvPr/>
        </p:nvSpPr>
        <p:spPr>
          <a:xfrm>
            <a:off x="5019074" y="840204"/>
            <a:ext cx="22039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dirty="0"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</a:rPr>
              <a:t>目录</a:t>
            </a:r>
            <a:endParaRPr lang="en-US" altLang="zh-CN" sz="4800" dirty="0">
              <a:latin typeface="萝莉体 第二版" panose="02000500000000000000" pitchFamily="2" charset="-122"/>
              <a:ea typeface="萝莉体 第二版" panose="02000500000000000000" pitchFamily="2" charset="-122"/>
              <a:cs typeface="萝莉体 第二版" panose="02000500000000000000" pitchFamily="2" charset="-122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EA2D8239-CF23-41EE-947B-1C648FB9A1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795" y="5633131"/>
            <a:ext cx="1249788" cy="1085182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1DD96015-94B3-4801-9CC9-2E0E2A3B70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48169" y="5633338"/>
            <a:ext cx="1140051" cy="853514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9547584B-E5B2-4CBF-BA33-00E72EFAFF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4094" y="4070336"/>
            <a:ext cx="566977" cy="579170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CAF8B367-67FC-4E04-A8CA-9DE275D99A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91946" y="4383747"/>
            <a:ext cx="396274" cy="475529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B21FED82-A828-4777-9A3E-407C27585843}"/>
              </a:ext>
            </a:extLst>
          </p:cNvPr>
          <p:cNvSpPr txBox="1"/>
          <p:nvPr/>
        </p:nvSpPr>
        <p:spPr>
          <a:xfrm>
            <a:off x="4240331" y="2734330"/>
            <a:ext cx="37364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latin typeface="Arial Black" panose="020B0A04020102020204" pitchFamily="34" charset="0"/>
                <a:ea typeface="萝莉体 第二版" panose="02000500000000000000" pitchFamily="2" charset="-122"/>
                <a:cs typeface="萝莉体 第二版" panose="02000500000000000000" pitchFamily="2" charset="-122"/>
              </a:rPr>
              <a:t>项目概述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E1AA7448-3F21-4419-BF0A-A5B0077F0236}"/>
              </a:ext>
            </a:extLst>
          </p:cNvPr>
          <p:cNvSpPr txBox="1"/>
          <p:nvPr/>
        </p:nvSpPr>
        <p:spPr>
          <a:xfrm>
            <a:off x="4240331" y="3950239"/>
            <a:ext cx="37364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latin typeface="Arial Black" panose="020B0A04020102020204" pitchFamily="34" charset="0"/>
                <a:ea typeface="萝莉体 第二版" panose="02000500000000000000" pitchFamily="2" charset="-122"/>
                <a:cs typeface="萝莉体 第二版" panose="02000500000000000000" pitchFamily="2" charset="-122"/>
              </a:rPr>
              <a:t>实施计划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9AE60B18-192D-460A-B67C-580F320C1469}"/>
              </a:ext>
            </a:extLst>
          </p:cNvPr>
          <p:cNvSpPr txBox="1"/>
          <p:nvPr/>
        </p:nvSpPr>
        <p:spPr>
          <a:xfrm>
            <a:off x="4240331" y="5185814"/>
            <a:ext cx="37364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latin typeface="Arial Black" panose="020B0A04020102020204" pitchFamily="34" charset="0"/>
                <a:ea typeface="萝莉体 第二版" panose="02000500000000000000" pitchFamily="2" charset="-122"/>
                <a:cs typeface="萝莉体 第二版" panose="02000500000000000000" pitchFamily="2" charset="-122"/>
              </a:rPr>
              <a:t>技术细节</a:t>
            </a:r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8924D76F-B2B0-42B7-A677-D73468ED5FF2}"/>
              </a:ext>
            </a:extLst>
          </p:cNvPr>
          <p:cNvGrpSpPr/>
          <p:nvPr/>
        </p:nvGrpSpPr>
        <p:grpSpPr>
          <a:xfrm>
            <a:off x="3562337" y="2890622"/>
            <a:ext cx="6527821" cy="597268"/>
            <a:chOff x="230895" y="130347"/>
            <a:chExt cx="10527826" cy="963251"/>
          </a:xfrm>
        </p:grpSpPr>
        <p:sp>
          <p:nvSpPr>
            <p:cNvPr id="25" name="任意多边形: 形状 24">
              <a:extLst>
                <a:ext uri="{FF2B5EF4-FFF2-40B4-BE49-F238E27FC236}">
                  <a16:creationId xmlns:a16="http://schemas.microsoft.com/office/drawing/2014/main" id="{E446E0BD-A048-42D1-A962-E72835F93D73}"/>
                </a:ext>
              </a:extLst>
            </p:cNvPr>
            <p:cNvSpPr/>
            <p:nvPr/>
          </p:nvSpPr>
          <p:spPr>
            <a:xfrm>
              <a:off x="1497773" y="538764"/>
              <a:ext cx="5776193" cy="284233"/>
            </a:xfrm>
            <a:custGeom>
              <a:avLst/>
              <a:gdLst>
                <a:gd name="connsiteX0" fmla="*/ 0 w 9877777"/>
                <a:gd name="connsiteY0" fmla="*/ 284617 h 420929"/>
                <a:gd name="connsiteX1" fmla="*/ 620889 w 9877777"/>
                <a:gd name="connsiteY1" fmla="*/ 115284 h 420929"/>
                <a:gd name="connsiteX2" fmla="*/ 2302933 w 9877777"/>
                <a:gd name="connsiteY2" fmla="*/ 420084 h 420929"/>
                <a:gd name="connsiteX3" fmla="*/ 4696177 w 9877777"/>
                <a:gd name="connsiteY3" fmla="*/ 2395 h 420929"/>
                <a:gd name="connsiteX4" fmla="*/ 6886222 w 9877777"/>
                <a:gd name="connsiteY4" fmla="*/ 250751 h 420929"/>
                <a:gd name="connsiteX5" fmla="*/ 9098844 w 9877777"/>
                <a:gd name="connsiteY5" fmla="*/ 284617 h 420929"/>
                <a:gd name="connsiteX6" fmla="*/ 9877777 w 9877777"/>
                <a:gd name="connsiteY6" fmla="*/ 149151 h 420929"/>
                <a:gd name="connsiteX0" fmla="*/ 0 w 9877777"/>
                <a:gd name="connsiteY0" fmla="*/ 284617 h 431037"/>
                <a:gd name="connsiteX1" fmla="*/ 595855 w 9877777"/>
                <a:gd name="connsiteY1" fmla="*/ 307195 h 431037"/>
                <a:gd name="connsiteX2" fmla="*/ 2302933 w 9877777"/>
                <a:gd name="connsiteY2" fmla="*/ 420084 h 431037"/>
                <a:gd name="connsiteX3" fmla="*/ 4696177 w 9877777"/>
                <a:gd name="connsiteY3" fmla="*/ 2395 h 431037"/>
                <a:gd name="connsiteX4" fmla="*/ 6886222 w 9877777"/>
                <a:gd name="connsiteY4" fmla="*/ 250751 h 431037"/>
                <a:gd name="connsiteX5" fmla="*/ 9098844 w 9877777"/>
                <a:gd name="connsiteY5" fmla="*/ 284617 h 431037"/>
                <a:gd name="connsiteX6" fmla="*/ 9877777 w 9877777"/>
                <a:gd name="connsiteY6" fmla="*/ 149151 h 431037"/>
                <a:gd name="connsiteX0" fmla="*/ 0 w 9915328"/>
                <a:gd name="connsiteY0" fmla="*/ 194306 h 431977"/>
                <a:gd name="connsiteX1" fmla="*/ 633406 w 9915328"/>
                <a:gd name="connsiteY1" fmla="*/ 307195 h 431977"/>
                <a:gd name="connsiteX2" fmla="*/ 2340484 w 9915328"/>
                <a:gd name="connsiteY2" fmla="*/ 420084 h 431977"/>
                <a:gd name="connsiteX3" fmla="*/ 4733728 w 9915328"/>
                <a:gd name="connsiteY3" fmla="*/ 2395 h 431977"/>
                <a:gd name="connsiteX4" fmla="*/ 6923773 w 9915328"/>
                <a:gd name="connsiteY4" fmla="*/ 250751 h 431977"/>
                <a:gd name="connsiteX5" fmla="*/ 9136395 w 9915328"/>
                <a:gd name="connsiteY5" fmla="*/ 284617 h 431977"/>
                <a:gd name="connsiteX6" fmla="*/ 9915328 w 9915328"/>
                <a:gd name="connsiteY6" fmla="*/ 149151 h 431977"/>
                <a:gd name="connsiteX0" fmla="*/ 0 w 9915328"/>
                <a:gd name="connsiteY0" fmla="*/ 194306 h 431977"/>
                <a:gd name="connsiteX1" fmla="*/ 633406 w 9915328"/>
                <a:gd name="connsiteY1" fmla="*/ 307195 h 431977"/>
                <a:gd name="connsiteX2" fmla="*/ 2340484 w 9915328"/>
                <a:gd name="connsiteY2" fmla="*/ 420084 h 431977"/>
                <a:gd name="connsiteX3" fmla="*/ 4733728 w 9915328"/>
                <a:gd name="connsiteY3" fmla="*/ 2395 h 431977"/>
                <a:gd name="connsiteX4" fmla="*/ 6923773 w 9915328"/>
                <a:gd name="connsiteY4" fmla="*/ 250751 h 431977"/>
                <a:gd name="connsiteX5" fmla="*/ 9136395 w 9915328"/>
                <a:gd name="connsiteY5" fmla="*/ 284617 h 431977"/>
                <a:gd name="connsiteX6" fmla="*/ 9915328 w 9915328"/>
                <a:gd name="connsiteY6" fmla="*/ 149151 h 431977"/>
                <a:gd name="connsiteX0" fmla="*/ 0 w 9915328"/>
                <a:gd name="connsiteY0" fmla="*/ 60818 h 291409"/>
                <a:gd name="connsiteX1" fmla="*/ 633406 w 9915328"/>
                <a:gd name="connsiteY1" fmla="*/ 173707 h 291409"/>
                <a:gd name="connsiteX2" fmla="*/ 2340484 w 9915328"/>
                <a:gd name="connsiteY2" fmla="*/ 286596 h 291409"/>
                <a:gd name="connsiteX3" fmla="*/ 5071684 w 9915328"/>
                <a:gd name="connsiteY3" fmla="*/ 4374 h 291409"/>
                <a:gd name="connsiteX4" fmla="*/ 6923773 w 9915328"/>
                <a:gd name="connsiteY4" fmla="*/ 117263 h 291409"/>
                <a:gd name="connsiteX5" fmla="*/ 9136395 w 9915328"/>
                <a:gd name="connsiteY5" fmla="*/ 151129 h 291409"/>
                <a:gd name="connsiteX6" fmla="*/ 9915328 w 9915328"/>
                <a:gd name="connsiteY6" fmla="*/ 15663 h 291409"/>
                <a:gd name="connsiteX0" fmla="*/ 0 w 9915328"/>
                <a:gd name="connsiteY0" fmla="*/ 163495 h 394086"/>
                <a:gd name="connsiteX1" fmla="*/ 633406 w 9915328"/>
                <a:gd name="connsiteY1" fmla="*/ 276384 h 394086"/>
                <a:gd name="connsiteX2" fmla="*/ 2340484 w 9915328"/>
                <a:gd name="connsiteY2" fmla="*/ 389273 h 394086"/>
                <a:gd name="connsiteX3" fmla="*/ 5071684 w 9915328"/>
                <a:gd name="connsiteY3" fmla="*/ 107051 h 394086"/>
                <a:gd name="connsiteX4" fmla="*/ 6986358 w 9915328"/>
                <a:gd name="connsiteY4" fmla="*/ 5451 h 394086"/>
                <a:gd name="connsiteX5" fmla="*/ 9136395 w 9915328"/>
                <a:gd name="connsiteY5" fmla="*/ 253806 h 394086"/>
                <a:gd name="connsiteX6" fmla="*/ 9915328 w 9915328"/>
                <a:gd name="connsiteY6" fmla="*/ 118340 h 394086"/>
                <a:gd name="connsiteX0" fmla="*/ 0 w 9915328"/>
                <a:gd name="connsiteY0" fmla="*/ 179002 h 409593"/>
                <a:gd name="connsiteX1" fmla="*/ 633406 w 9915328"/>
                <a:gd name="connsiteY1" fmla="*/ 291891 h 409593"/>
                <a:gd name="connsiteX2" fmla="*/ 2340484 w 9915328"/>
                <a:gd name="connsiteY2" fmla="*/ 404780 h 409593"/>
                <a:gd name="connsiteX3" fmla="*/ 5071684 w 9915328"/>
                <a:gd name="connsiteY3" fmla="*/ 122558 h 409593"/>
                <a:gd name="connsiteX4" fmla="*/ 6986358 w 9915328"/>
                <a:gd name="connsiteY4" fmla="*/ 20958 h 409593"/>
                <a:gd name="connsiteX5" fmla="*/ 9136395 w 9915328"/>
                <a:gd name="connsiteY5" fmla="*/ 9669 h 409593"/>
                <a:gd name="connsiteX6" fmla="*/ 9915328 w 9915328"/>
                <a:gd name="connsiteY6" fmla="*/ 133847 h 409593"/>
                <a:gd name="connsiteX0" fmla="*/ 0 w 9915328"/>
                <a:gd name="connsiteY0" fmla="*/ 198509 h 429100"/>
                <a:gd name="connsiteX1" fmla="*/ 633406 w 9915328"/>
                <a:gd name="connsiteY1" fmla="*/ 311398 h 429100"/>
                <a:gd name="connsiteX2" fmla="*/ 2340484 w 9915328"/>
                <a:gd name="connsiteY2" fmla="*/ 424287 h 429100"/>
                <a:gd name="connsiteX3" fmla="*/ 5071684 w 9915328"/>
                <a:gd name="connsiteY3" fmla="*/ 142065 h 429100"/>
                <a:gd name="connsiteX4" fmla="*/ 6986358 w 9915328"/>
                <a:gd name="connsiteY4" fmla="*/ 40465 h 429100"/>
                <a:gd name="connsiteX5" fmla="*/ 9136395 w 9915328"/>
                <a:gd name="connsiteY5" fmla="*/ 29176 h 429100"/>
                <a:gd name="connsiteX6" fmla="*/ 9915328 w 9915328"/>
                <a:gd name="connsiteY6" fmla="*/ 153354 h 429100"/>
                <a:gd name="connsiteX0" fmla="*/ 0 w 9915328"/>
                <a:gd name="connsiteY0" fmla="*/ 158109 h 388700"/>
                <a:gd name="connsiteX1" fmla="*/ 633406 w 9915328"/>
                <a:gd name="connsiteY1" fmla="*/ 270998 h 388700"/>
                <a:gd name="connsiteX2" fmla="*/ 2340484 w 9915328"/>
                <a:gd name="connsiteY2" fmla="*/ 383887 h 388700"/>
                <a:gd name="connsiteX3" fmla="*/ 5071684 w 9915328"/>
                <a:gd name="connsiteY3" fmla="*/ 101665 h 388700"/>
                <a:gd name="connsiteX4" fmla="*/ 6986358 w 9915328"/>
                <a:gd name="connsiteY4" fmla="*/ 65 h 388700"/>
                <a:gd name="connsiteX5" fmla="*/ 8835990 w 9915328"/>
                <a:gd name="connsiteY5" fmla="*/ 112954 h 388700"/>
                <a:gd name="connsiteX6" fmla="*/ 9915328 w 9915328"/>
                <a:gd name="connsiteY6" fmla="*/ 112954 h 388700"/>
                <a:gd name="connsiteX0" fmla="*/ 0 w 9915328"/>
                <a:gd name="connsiteY0" fmla="*/ 158569 h 385714"/>
                <a:gd name="connsiteX1" fmla="*/ 633406 w 9915328"/>
                <a:gd name="connsiteY1" fmla="*/ 271458 h 385714"/>
                <a:gd name="connsiteX2" fmla="*/ 2340484 w 9915328"/>
                <a:gd name="connsiteY2" fmla="*/ 384347 h 385714"/>
                <a:gd name="connsiteX3" fmla="*/ 5270277 w 9915328"/>
                <a:gd name="connsiteY3" fmla="*/ 191025 h 385714"/>
                <a:gd name="connsiteX4" fmla="*/ 6986358 w 9915328"/>
                <a:gd name="connsiteY4" fmla="*/ 525 h 385714"/>
                <a:gd name="connsiteX5" fmla="*/ 8835990 w 9915328"/>
                <a:gd name="connsiteY5" fmla="*/ 113414 h 385714"/>
                <a:gd name="connsiteX6" fmla="*/ 9915328 w 9915328"/>
                <a:gd name="connsiteY6" fmla="*/ 113414 h 385714"/>
                <a:gd name="connsiteX0" fmla="*/ 0 w 9915328"/>
                <a:gd name="connsiteY0" fmla="*/ 158569 h 323756"/>
                <a:gd name="connsiteX1" fmla="*/ 633406 w 9915328"/>
                <a:gd name="connsiteY1" fmla="*/ 271458 h 323756"/>
                <a:gd name="connsiteX2" fmla="*/ 2340484 w 9915328"/>
                <a:gd name="connsiteY2" fmla="*/ 320847 h 323756"/>
                <a:gd name="connsiteX3" fmla="*/ 5270277 w 9915328"/>
                <a:gd name="connsiteY3" fmla="*/ 191025 h 323756"/>
                <a:gd name="connsiteX4" fmla="*/ 6986358 w 9915328"/>
                <a:gd name="connsiteY4" fmla="*/ 525 h 323756"/>
                <a:gd name="connsiteX5" fmla="*/ 8835990 w 9915328"/>
                <a:gd name="connsiteY5" fmla="*/ 113414 h 323756"/>
                <a:gd name="connsiteX6" fmla="*/ 9915328 w 9915328"/>
                <a:gd name="connsiteY6" fmla="*/ 113414 h 323756"/>
                <a:gd name="connsiteX0" fmla="*/ 0 w 9915328"/>
                <a:gd name="connsiteY0" fmla="*/ 95979 h 261166"/>
                <a:gd name="connsiteX1" fmla="*/ 633406 w 9915328"/>
                <a:gd name="connsiteY1" fmla="*/ 208868 h 261166"/>
                <a:gd name="connsiteX2" fmla="*/ 2340484 w 9915328"/>
                <a:gd name="connsiteY2" fmla="*/ 258257 h 261166"/>
                <a:gd name="connsiteX3" fmla="*/ 5270277 w 9915328"/>
                <a:gd name="connsiteY3" fmla="*/ 128435 h 261166"/>
                <a:gd name="connsiteX4" fmla="*/ 8835990 w 9915328"/>
                <a:gd name="connsiteY4" fmla="*/ 50824 h 261166"/>
                <a:gd name="connsiteX5" fmla="*/ 9915328 w 9915328"/>
                <a:gd name="connsiteY5" fmla="*/ 50824 h 261166"/>
                <a:gd name="connsiteX0" fmla="*/ 0 w 9915328"/>
                <a:gd name="connsiteY0" fmla="*/ 201048 h 366235"/>
                <a:gd name="connsiteX1" fmla="*/ 633406 w 9915328"/>
                <a:gd name="connsiteY1" fmla="*/ 313937 h 366235"/>
                <a:gd name="connsiteX2" fmla="*/ 2340484 w 9915328"/>
                <a:gd name="connsiteY2" fmla="*/ 363326 h 366235"/>
                <a:gd name="connsiteX3" fmla="*/ 5270277 w 9915328"/>
                <a:gd name="connsiteY3" fmla="*/ 233504 h 366235"/>
                <a:gd name="connsiteX4" fmla="*/ 7659714 w 9915328"/>
                <a:gd name="connsiteY4" fmla="*/ 28893 h 366235"/>
                <a:gd name="connsiteX5" fmla="*/ 9915328 w 9915328"/>
                <a:gd name="connsiteY5" fmla="*/ 155893 h 366235"/>
                <a:gd name="connsiteX0" fmla="*/ 0 w 9915328"/>
                <a:gd name="connsiteY0" fmla="*/ 173629 h 338816"/>
                <a:gd name="connsiteX1" fmla="*/ 633406 w 9915328"/>
                <a:gd name="connsiteY1" fmla="*/ 286518 h 338816"/>
                <a:gd name="connsiteX2" fmla="*/ 2340484 w 9915328"/>
                <a:gd name="connsiteY2" fmla="*/ 335907 h 338816"/>
                <a:gd name="connsiteX3" fmla="*/ 5270277 w 9915328"/>
                <a:gd name="connsiteY3" fmla="*/ 206085 h 338816"/>
                <a:gd name="connsiteX4" fmla="*/ 7659714 w 9915328"/>
                <a:gd name="connsiteY4" fmla="*/ 1474 h 338816"/>
                <a:gd name="connsiteX5" fmla="*/ 9915328 w 9915328"/>
                <a:gd name="connsiteY5" fmla="*/ 128474 h 338816"/>
                <a:gd name="connsiteX0" fmla="*/ 0 w 10190302"/>
                <a:gd name="connsiteY0" fmla="*/ 174097 h 339284"/>
                <a:gd name="connsiteX1" fmla="*/ 633406 w 10190302"/>
                <a:gd name="connsiteY1" fmla="*/ 286986 h 339284"/>
                <a:gd name="connsiteX2" fmla="*/ 2340484 w 10190302"/>
                <a:gd name="connsiteY2" fmla="*/ 336375 h 339284"/>
                <a:gd name="connsiteX3" fmla="*/ 5270277 w 10190302"/>
                <a:gd name="connsiteY3" fmla="*/ 206553 h 339284"/>
                <a:gd name="connsiteX4" fmla="*/ 7659714 w 10190302"/>
                <a:gd name="connsiteY4" fmla="*/ 1942 h 339284"/>
                <a:gd name="connsiteX5" fmla="*/ 10190302 w 10190302"/>
                <a:gd name="connsiteY5" fmla="*/ 103542 h 339284"/>
                <a:gd name="connsiteX0" fmla="*/ 0 w 10129197"/>
                <a:gd name="connsiteY0" fmla="*/ 85197 h 340405"/>
                <a:gd name="connsiteX1" fmla="*/ 572301 w 10129197"/>
                <a:gd name="connsiteY1" fmla="*/ 286986 h 340405"/>
                <a:gd name="connsiteX2" fmla="*/ 2279379 w 10129197"/>
                <a:gd name="connsiteY2" fmla="*/ 336375 h 340405"/>
                <a:gd name="connsiteX3" fmla="*/ 5209172 w 10129197"/>
                <a:gd name="connsiteY3" fmla="*/ 206553 h 340405"/>
                <a:gd name="connsiteX4" fmla="*/ 7598609 w 10129197"/>
                <a:gd name="connsiteY4" fmla="*/ 1942 h 340405"/>
                <a:gd name="connsiteX5" fmla="*/ 10129197 w 10129197"/>
                <a:gd name="connsiteY5" fmla="*/ 103542 h 340405"/>
                <a:gd name="connsiteX0" fmla="*/ 0 w 10129197"/>
                <a:gd name="connsiteY0" fmla="*/ 85197 h 340405"/>
                <a:gd name="connsiteX1" fmla="*/ 572301 w 10129197"/>
                <a:gd name="connsiteY1" fmla="*/ 286986 h 340405"/>
                <a:gd name="connsiteX2" fmla="*/ 2279379 w 10129197"/>
                <a:gd name="connsiteY2" fmla="*/ 336375 h 340405"/>
                <a:gd name="connsiteX3" fmla="*/ 5209172 w 10129197"/>
                <a:gd name="connsiteY3" fmla="*/ 206553 h 340405"/>
                <a:gd name="connsiteX4" fmla="*/ 7598609 w 10129197"/>
                <a:gd name="connsiteY4" fmla="*/ 1942 h 340405"/>
                <a:gd name="connsiteX5" fmla="*/ 10129197 w 10129197"/>
                <a:gd name="connsiteY5" fmla="*/ 103542 h 340405"/>
                <a:gd name="connsiteX0" fmla="*/ 0 w 10129197"/>
                <a:gd name="connsiteY0" fmla="*/ 85197 h 339169"/>
                <a:gd name="connsiteX1" fmla="*/ 2279379 w 10129197"/>
                <a:gd name="connsiteY1" fmla="*/ 336375 h 339169"/>
                <a:gd name="connsiteX2" fmla="*/ 5209172 w 10129197"/>
                <a:gd name="connsiteY2" fmla="*/ 206553 h 339169"/>
                <a:gd name="connsiteX3" fmla="*/ 7598609 w 10129197"/>
                <a:gd name="connsiteY3" fmla="*/ 1942 h 339169"/>
                <a:gd name="connsiteX4" fmla="*/ 10129197 w 10129197"/>
                <a:gd name="connsiteY4" fmla="*/ 103542 h 339169"/>
                <a:gd name="connsiteX0" fmla="*/ 0 w 10129197"/>
                <a:gd name="connsiteY0" fmla="*/ 85197 h 339169"/>
                <a:gd name="connsiteX1" fmla="*/ 2279379 w 10129197"/>
                <a:gd name="connsiteY1" fmla="*/ 336375 h 339169"/>
                <a:gd name="connsiteX2" fmla="*/ 5209172 w 10129197"/>
                <a:gd name="connsiteY2" fmla="*/ 206553 h 339169"/>
                <a:gd name="connsiteX3" fmla="*/ 7598609 w 10129197"/>
                <a:gd name="connsiteY3" fmla="*/ 1942 h 339169"/>
                <a:gd name="connsiteX4" fmla="*/ 10129197 w 10129197"/>
                <a:gd name="connsiteY4" fmla="*/ 103542 h 339169"/>
                <a:gd name="connsiteX0" fmla="*/ 0 w 10129197"/>
                <a:gd name="connsiteY0" fmla="*/ 118179 h 372151"/>
                <a:gd name="connsiteX1" fmla="*/ 2279379 w 10129197"/>
                <a:gd name="connsiteY1" fmla="*/ 369357 h 372151"/>
                <a:gd name="connsiteX2" fmla="*/ 5209172 w 10129197"/>
                <a:gd name="connsiteY2" fmla="*/ 239535 h 372151"/>
                <a:gd name="connsiteX3" fmla="*/ 7598609 w 10129197"/>
                <a:gd name="connsiteY3" fmla="*/ 34924 h 372151"/>
                <a:gd name="connsiteX4" fmla="*/ 10129197 w 10129197"/>
                <a:gd name="connsiteY4" fmla="*/ 9524 h 372151"/>
                <a:gd name="connsiteX0" fmla="*/ 0 w 10129197"/>
                <a:gd name="connsiteY0" fmla="*/ 108656 h 362734"/>
                <a:gd name="connsiteX1" fmla="*/ 2279379 w 10129197"/>
                <a:gd name="connsiteY1" fmla="*/ 359834 h 362734"/>
                <a:gd name="connsiteX2" fmla="*/ 5209172 w 10129197"/>
                <a:gd name="connsiteY2" fmla="*/ 230012 h 362734"/>
                <a:gd name="connsiteX3" fmla="*/ 10129197 w 10129197"/>
                <a:gd name="connsiteY3" fmla="*/ 1 h 362734"/>
                <a:gd name="connsiteX0" fmla="*/ 0 w 8153512"/>
                <a:gd name="connsiteY0" fmla="*/ 149619 h 403884"/>
                <a:gd name="connsiteX1" fmla="*/ 2279379 w 8153512"/>
                <a:gd name="connsiteY1" fmla="*/ 400797 h 403884"/>
                <a:gd name="connsiteX2" fmla="*/ 5209172 w 8153512"/>
                <a:gd name="connsiteY2" fmla="*/ 270975 h 403884"/>
                <a:gd name="connsiteX3" fmla="*/ 8153512 w 8153512"/>
                <a:gd name="connsiteY3" fmla="*/ 0 h 403884"/>
                <a:gd name="connsiteX0" fmla="*/ 0 w 8320471"/>
                <a:gd name="connsiteY0" fmla="*/ 36968 h 290765"/>
                <a:gd name="connsiteX1" fmla="*/ 2279379 w 8320471"/>
                <a:gd name="connsiteY1" fmla="*/ 288146 h 290765"/>
                <a:gd name="connsiteX2" fmla="*/ 5209172 w 8320471"/>
                <a:gd name="connsiteY2" fmla="*/ 158324 h 290765"/>
                <a:gd name="connsiteX3" fmla="*/ 8320471 w 8320471"/>
                <a:gd name="connsiteY3" fmla="*/ 0 h 290765"/>
                <a:gd name="connsiteX0" fmla="*/ 0 w 8320471"/>
                <a:gd name="connsiteY0" fmla="*/ 36968 h 292812"/>
                <a:gd name="connsiteX1" fmla="*/ 2279379 w 8320471"/>
                <a:gd name="connsiteY1" fmla="*/ 288146 h 292812"/>
                <a:gd name="connsiteX2" fmla="*/ 8320471 w 8320471"/>
                <a:gd name="connsiteY2" fmla="*/ 0 h 292812"/>
                <a:gd name="connsiteX0" fmla="*/ 0 w 8320471"/>
                <a:gd name="connsiteY0" fmla="*/ 36968 h 284234"/>
                <a:gd name="connsiteX1" fmla="*/ 2752431 w 8320471"/>
                <a:gd name="connsiteY1" fmla="*/ 277905 h 284234"/>
                <a:gd name="connsiteX2" fmla="*/ 8320471 w 8320471"/>
                <a:gd name="connsiteY2" fmla="*/ 0 h 284234"/>
                <a:gd name="connsiteX0" fmla="*/ 0 w 8306558"/>
                <a:gd name="connsiteY0" fmla="*/ 47209 h 295214"/>
                <a:gd name="connsiteX1" fmla="*/ 2752431 w 8306558"/>
                <a:gd name="connsiteY1" fmla="*/ 288146 h 295214"/>
                <a:gd name="connsiteX2" fmla="*/ 8306558 w 8306558"/>
                <a:gd name="connsiteY2" fmla="*/ 0 h 295214"/>
                <a:gd name="connsiteX0" fmla="*/ 0 w 8306558"/>
                <a:gd name="connsiteY0" fmla="*/ 47209 h 295214"/>
                <a:gd name="connsiteX1" fmla="*/ 2752431 w 8306558"/>
                <a:gd name="connsiteY1" fmla="*/ 288146 h 295214"/>
                <a:gd name="connsiteX2" fmla="*/ 8306558 w 8306558"/>
                <a:gd name="connsiteY2" fmla="*/ 0 h 295214"/>
                <a:gd name="connsiteX0" fmla="*/ 0 w 7847420"/>
                <a:gd name="connsiteY0" fmla="*/ 36968 h 284234"/>
                <a:gd name="connsiteX1" fmla="*/ 2752431 w 7847420"/>
                <a:gd name="connsiteY1" fmla="*/ 277905 h 284234"/>
                <a:gd name="connsiteX2" fmla="*/ 7847420 w 7847420"/>
                <a:gd name="connsiteY2" fmla="*/ 0 h 284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47420" h="284234">
                  <a:moveTo>
                    <a:pt x="0" y="36968"/>
                  </a:moveTo>
                  <a:cubicBezTo>
                    <a:pt x="245726" y="330597"/>
                    <a:pt x="1444528" y="284066"/>
                    <a:pt x="2752431" y="277905"/>
                  </a:cubicBezTo>
                  <a:cubicBezTo>
                    <a:pt x="4060334" y="271744"/>
                    <a:pt x="6588860" y="131718"/>
                    <a:pt x="7847420" y="0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18CB66A8-DFD2-4693-B95B-DAE8137876A4}"/>
                </a:ext>
              </a:extLst>
            </p:cNvPr>
            <p:cNvSpPr txBox="1"/>
            <p:nvPr/>
          </p:nvSpPr>
          <p:spPr>
            <a:xfrm>
              <a:off x="6885473" y="250761"/>
              <a:ext cx="3873248" cy="4467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200" dirty="0">
                  <a:latin typeface="Arial Black" panose="020B0A04020102020204" pitchFamily="34" charset="0"/>
                  <a:ea typeface="萝莉体 第二版" panose="02000500000000000000" pitchFamily="2" charset="-122"/>
                  <a:cs typeface="萝莉体 第二版" panose="02000500000000000000" pitchFamily="2" charset="-122"/>
                </a:rPr>
                <a:t>Ｔｈｅ　Ｐａｒｔ　Ｏｎｅ</a:t>
              </a:r>
            </a:p>
          </p:txBody>
        </p:sp>
        <p:pic>
          <p:nvPicPr>
            <p:cNvPr id="27" name="图片 26">
              <a:extLst>
                <a:ext uri="{FF2B5EF4-FFF2-40B4-BE49-F238E27FC236}">
                  <a16:creationId xmlns:a16="http://schemas.microsoft.com/office/drawing/2014/main" id="{1B17D71D-BDD4-4729-9F67-AC26BE885D0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30895" y="130347"/>
              <a:ext cx="1335140" cy="963251"/>
            </a:xfrm>
            <a:prstGeom prst="rect">
              <a:avLst/>
            </a:prstGeom>
          </p:spPr>
        </p:pic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5D8B82C6-3EB9-462F-A503-0E8E97147F07}"/>
              </a:ext>
            </a:extLst>
          </p:cNvPr>
          <p:cNvGrpSpPr/>
          <p:nvPr/>
        </p:nvGrpSpPr>
        <p:grpSpPr>
          <a:xfrm flipH="1">
            <a:off x="2057387" y="4108370"/>
            <a:ext cx="6527821" cy="597268"/>
            <a:chOff x="230895" y="130347"/>
            <a:chExt cx="10527826" cy="963251"/>
          </a:xfrm>
        </p:grpSpPr>
        <p:sp>
          <p:nvSpPr>
            <p:cNvPr id="29" name="任意多边形: 形状 28">
              <a:extLst>
                <a:ext uri="{FF2B5EF4-FFF2-40B4-BE49-F238E27FC236}">
                  <a16:creationId xmlns:a16="http://schemas.microsoft.com/office/drawing/2014/main" id="{F967CE6B-35EA-44C9-BAFD-E078DC359F68}"/>
                </a:ext>
              </a:extLst>
            </p:cNvPr>
            <p:cNvSpPr/>
            <p:nvPr/>
          </p:nvSpPr>
          <p:spPr>
            <a:xfrm>
              <a:off x="1497773" y="538764"/>
              <a:ext cx="5776193" cy="284233"/>
            </a:xfrm>
            <a:custGeom>
              <a:avLst/>
              <a:gdLst>
                <a:gd name="connsiteX0" fmla="*/ 0 w 9877777"/>
                <a:gd name="connsiteY0" fmla="*/ 284617 h 420929"/>
                <a:gd name="connsiteX1" fmla="*/ 620889 w 9877777"/>
                <a:gd name="connsiteY1" fmla="*/ 115284 h 420929"/>
                <a:gd name="connsiteX2" fmla="*/ 2302933 w 9877777"/>
                <a:gd name="connsiteY2" fmla="*/ 420084 h 420929"/>
                <a:gd name="connsiteX3" fmla="*/ 4696177 w 9877777"/>
                <a:gd name="connsiteY3" fmla="*/ 2395 h 420929"/>
                <a:gd name="connsiteX4" fmla="*/ 6886222 w 9877777"/>
                <a:gd name="connsiteY4" fmla="*/ 250751 h 420929"/>
                <a:gd name="connsiteX5" fmla="*/ 9098844 w 9877777"/>
                <a:gd name="connsiteY5" fmla="*/ 284617 h 420929"/>
                <a:gd name="connsiteX6" fmla="*/ 9877777 w 9877777"/>
                <a:gd name="connsiteY6" fmla="*/ 149151 h 420929"/>
                <a:gd name="connsiteX0" fmla="*/ 0 w 9877777"/>
                <a:gd name="connsiteY0" fmla="*/ 284617 h 431037"/>
                <a:gd name="connsiteX1" fmla="*/ 595855 w 9877777"/>
                <a:gd name="connsiteY1" fmla="*/ 307195 h 431037"/>
                <a:gd name="connsiteX2" fmla="*/ 2302933 w 9877777"/>
                <a:gd name="connsiteY2" fmla="*/ 420084 h 431037"/>
                <a:gd name="connsiteX3" fmla="*/ 4696177 w 9877777"/>
                <a:gd name="connsiteY3" fmla="*/ 2395 h 431037"/>
                <a:gd name="connsiteX4" fmla="*/ 6886222 w 9877777"/>
                <a:gd name="connsiteY4" fmla="*/ 250751 h 431037"/>
                <a:gd name="connsiteX5" fmla="*/ 9098844 w 9877777"/>
                <a:gd name="connsiteY5" fmla="*/ 284617 h 431037"/>
                <a:gd name="connsiteX6" fmla="*/ 9877777 w 9877777"/>
                <a:gd name="connsiteY6" fmla="*/ 149151 h 431037"/>
                <a:gd name="connsiteX0" fmla="*/ 0 w 9915328"/>
                <a:gd name="connsiteY0" fmla="*/ 194306 h 431977"/>
                <a:gd name="connsiteX1" fmla="*/ 633406 w 9915328"/>
                <a:gd name="connsiteY1" fmla="*/ 307195 h 431977"/>
                <a:gd name="connsiteX2" fmla="*/ 2340484 w 9915328"/>
                <a:gd name="connsiteY2" fmla="*/ 420084 h 431977"/>
                <a:gd name="connsiteX3" fmla="*/ 4733728 w 9915328"/>
                <a:gd name="connsiteY3" fmla="*/ 2395 h 431977"/>
                <a:gd name="connsiteX4" fmla="*/ 6923773 w 9915328"/>
                <a:gd name="connsiteY4" fmla="*/ 250751 h 431977"/>
                <a:gd name="connsiteX5" fmla="*/ 9136395 w 9915328"/>
                <a:gd name="connsiteY5" fmla="*/ 284617 h 431977"/>
                <a:gd name="connsiteX6" fmla="*/ 9915328 w 9915328"/>
                <a:gd name="connsiteY6" fmla="*/ 149151 h 431977"/>
                <a:gd name="connsiteX0" fmla="*/ 0 w 9915328"/>
                <a:gd name="connsiteY0" fmla="*/ 194306 h 431977"/>
                <a:gd name="connsiteX1" fmla="*/ 633406 w 9915328"/>
                <a:gd name="connsiteY1" fmla="*/ 307195 h 431977"/>
                <a:gd name="connsiteX2" fmla="*/ 2340484 w 9915328"/>
                <a:gd name="connsiteY2" fmla="*/ 420084 h 431977"/>
                <a:gd name="connsiteX3" fmla="*/ 4733728 w 9915328"/>
                <a:gd name="connsiteY3" fmla="*/ 2395 h 431977"/>
                <a:gd name="connsiteX4" fmla="*/ 6923773 w 9915328"/>
                <a:gd name="connsiteY4" fmla="*/ 250751 h 431977"/>
                <a:gd name="connsiteX5" fmla="*/ 9136395 w 9915328"/>
                <a:gd name="connsiteY5" fmla="*/ 284617 h 431977"/>
                <a:gd name="connsiteX6" fmla="*/ 9915328 w 9915328"/>
                <a:gd name="connsiteY6" fmla="*/ 149151 h 431977"/>
                <a:gd name="connsiteX0" fmla="*/ 0 w 9915328"/>
                <a:gd name="connsiteY0" fmla="*/ 60818 h 291409"/>
                <a:gd name="connsiteX1" fmla="*/ 633406 w 9915328"/>
                <a:gd name="connsiteY1" fmla="*/ 173707 h 291409"/>
                <a:gd name="connsiteX2" fmla="*/ 2340484 w 9915328"/>
                <a:gd name="connsiteY2" fmla="*/ 286596 h 291409"/>
                <a:gd name="connsiteX3" fmla="*/ 5071684 w 9915328"/>
                <a:gd name="connsiteY3" fmla="*/ 4374 h 291409"/>
                <a:gd name="connsiteX4" fmla="*/ 6923773 w 9915328"/>
                <a:gd name="connsiteY4" fmla="*/ 117263 h 291409"/>
                <a:gd name="connsiteX5" fmla="*/ 9136395 w 9915328"/>
                <a:gd name="connsiteY5" fmla="*/ 151129 h 291409"/>
                <a:gd name="connsiteX6" fmla="*/ 9915328 w 9915328"/>
                <a:gd name="connsiteY6" fmla="*/ 15663 h 291409"/>
                <a:gd name="connsiteX0" fmla="*/ 0 w 9915328"/>
                <a:gd name="connsiteY0" fmla="*/ 163495 h 394086"/>
                <a:gd name="connsiteX1" fmla="*/ 633406 w 9915328"/>
                <a:gd name="connsiteY1" fmla="*/ 276384 h 394086"/>
                <a:gd name="connsiteX2" fmla="*/ 2340484 w 9915328"/>
                <a:gd name="connsiteY2" fmla="*/ 389273 h 394086"/>
                <a:gd name="connsiteX3" fmla="*/ 5071684 w 9915328"/>
                <a:gd name="connsiteY3" fmla="*/ 107051 h 394086"/>
                <a:gd name="connsiteX4" fmla="*/ 6986358 w 9915328"/>
                <a:gd name="connsiteY4" fmla="*/ 5451 h 394086"/>
                <a:gd name="connsiteX5" fmla="*/ 9136395 w 9915328"/>
                <a:gd name="connsiteY5" fmla="*/ 253806 h 394086"/>
                <a:gd name="connsiteX6" fmla="*/ 9915328 w 9915328"/>
                <a:gd name="connsiteY6" fmla="*/ 118340 h 394086"/>
                <a:gd name="connsiteX0" fmla="*/ 0 w 9915328"/>
                <a:gd name="connsiteY0" fmla="*/ 179002 h 409593"/>
                <a:gd name="connsiteX1" fmla="*/ 633406 w 9915328"/>
                <a:gd name="connsiteY1" fmla="*/ 291891 h 409593"/>
                <a:gd name="connsiteX2" fmla="*/ 2340484 w 9915328"/>
                <a:gd name="connsiteY2" fmla="*/ 404780 h 409593"/>
                <a:gd name="connsiteX3" fmla="*/ 5071684 w 9915328"/>
                <a:gd name="connsiteY3" fmla="*/ 122558 h 409593"/>
                <a:gd name="connsiteX4" fmla="*/ 6986358 w 9915328"/>
                <a:gd name="connsiteY4" fmla="*/ 20958 h 409593"/>
                <a:gd name="connsiteX5" fmla="*/ 9136395 w 9915328"/>
                <a:gd name="connsiteY5" fmla="*/ 9669 h 409593"/>
                <a:gd name="connsiteX6" fmla="*/ 9915328 w 9915328"/>
                <a:gd name="connsiteY6" fmla="*/ 133847 h 409593"/>
                <a:gd name="connsiteX0" fmla="*/ 0 w 9915328"/>
                <a:gd name="connsiteY0" fmla="*/ 198509 h 429100"/>
                <a:gd name="connsiteX1" fmla="*/ 633406 w 9915328"/>
                <a:gd name="connsiteY1" fmla="*/ 311398 h 429100"/>
                <a:gd name="connsiteX2" fmla="*/ 2340484 w 9915328"/>
                <a:gd name="connsiteY2" fmla="*/ 424287 h 429100"/>
                <a:gd name="connsiteX3" fmla="*/ 5071684 w 9915328"/>
                <a:gd name="connsiteY3" fmla="*/ 142065 h 429100"/>
                <a:gd name="connsiteX4" fmla="*/ 6986358 w 9915328"/>
                <a:gd name="connsiteY4" fmla="*/ 40465 h 429100"/>
                <a:gd name="connsiteX5" fmla="*/ 9136395 w 9915328"/>
                <a:gd name="connsiteY5" fmla="*/ 29176 h 429100"/>
                <a:gd name="connsiteX6" fmla="*/ 9915328 w 9915328"/>
                <a:gd name="connsiteY6" fmla="*/ 153354 h 429100"/>
                <a:gd name="connsiteX0" fmla="*/ 0 w 9915328"/>
                <a:gd name="connsiteY0" fmla="*/ 158109 h 388700"/>
                <a:gd name="connsiteX1" fmla="*/ 633406 w 9915328"/>
                <a:gd name="connsiteY1" fmla="*/ 270998 h 388700"/>
                <a:gd name="connsiteX2" fmla="*/ 2340484 w 9915328"/>
                <a:gd name="connsiteY2" fmla="*/ 383887 h 388700"/>
                <a:gd name="connsiteX3" fmla="*/ 5071684 w 9915328"/>
                <a:gd name="connsiteY3" fmla="*/ 101665 h 388700"/>
                <a:gd name="connsiteX4" fmla="*/ 6986358 w 9915328"/>
                <a:gd name="connsiteY4" fmla="*/ 65 h 388700"/>
                <a:gd name="connsiteX5" fmla="*/ 8835990 w 9915328"/>
                <a:gd name="connsiteY5" fmla="*/ 112954 h 388700"/>
                <a:gd name="connsiteX6" fmla="*/ 9915328 w 9915328"/>
                <a:gd name="connsiteY6" fmla="*/ 112954 h 388700"/>
                <a:gd name="connsiteX0" fmla="*/ 0 w 9915328"/>
                <a:gd name="connsiteY0" fmla="*/ 158569 h 385714"/>
                <a:gd name="connsiteX1" fmla="*/ 633406 w 9915328"/>
                <a:gd name="connsiteY1" fmla="*/ 271458 h 385714"/>
                <a:gd name="connsiteX2" fmla="*/ 2340484 w 9915328"/>
                <a:gd name="connsiteY2" fmla="*/ 384347 h 385714"/>
                <a:gd name="connsiteX3" fmla="*/ 5270277 w 9915328"/>
                <a:gd name="connsiteY3" fmla="*/ 191025 h 385714"/>
                <a:gd name="connsiteX4" fmla="*/ 6986358 w 9915328"/>
                <a:gd name="connsiteY4" fmla="*/ 525 h 385714"/>
                <a:gd name="connsiteX5" fmla="*/ 8835990 w 9915328"/>
                <a:gd name="connsiteY5" fmla="*/ 113414 h 385714"/>
                <a:gd name="connsiteX6" fmla="*/ 9915328 w 9915328"/>
                <a:gd name="connsiteY6" fmla="*/ 113414 h 385714"/>
                <a:gd name="connsiteX0" fmla="*/ 0 w 9915328"/>
                <a:gd name="connsiteY0" fmla="*/ 158569 h 323756"/>
                <a:gd name="connsiteX1" fmla="*/ 633406 w 9915328"/>
                <a:gd name="connsiteY1" fmla="*/ 271458 h 323756"/>
                <a:gd name="connsiteX2" fmla="*/ 2340484 w 9915328"/>
                <a:gd name="connsiteY2" fmla="*/ 320847 h 323756"/>
                <a:gd name="connsiteX3" fmla="*/ 5270277 w 9915328"/>
                <a:gd name="connsiteY3" fmla="*/ 191025 h 323756"/>
                <a:gd name="connsiteX4" fmla="*/ 6986358 w 9915328"/>
                <a:gd name="connsiteY4" fmla="*/ 525 h 323756"/>
                <a:gd name="connsiteX5" fmla="*/ 8835990 w 9915328"/>
                <a:gd name="connsiteY5" fmla="*/ 113414 h 323756"/>
                <a:gd name="connsiteX6" fmla="*/ 9915328 w 9915328"/>
                <a:gd name="connsiteY6" fmla="*/ 113414 h 323756"/>
                <a:gd name="connsiteX0" fmla="*/ 0 w 9915328"/>
                <a:gd name="connsiteY0" fmla="*/ 95979 h 261166"/>
                <a:gd name="connsiteX1" fmla="*/ 633406 w 9915328"/>
                <a:gd name="connsiteY1" fmla="*/ 208868 h 261166"/>
                <a:gd name="connsiteX2" fmla="*/ 2340484 w 9915328"/>
                <a:gd name="connsiteY2" fmla="*/ 258257 h 261166"/>
                <a:gd name="connsiteX3" fmla="*/ 5270277 w 9915328"/>
                <a:gd name="connsiteY3" fmla="*/ 128435 h 261166"/>
                <a:gd name="connsiteX4" fmla="*/ 8835990 w 9915328"/>
                <a:gd name="connsiteY4" fmla="*/ 50824 h 261166"/>
                <a:gd name="connsiteX5" fmla="*/ 9915328 w 9915328"/>
                <a:gd name="connsiteY5" fmla="*/ 50824 h 261166"/>
                <a:gd name="connsiteX0" fmla="*/ 0 w 9915328"/>
                <a:gd name="connsiteY0" fmla="*/ 201048 h 366235"/>
                <a:gd name="connsiteX1" fmla="*/ 633406 w 9915328"/>
                <a:gd name="connsiteY1" fmla="*/ 313937 h 366235"/>
                <a:gd name="connsiteX2" fmla="*/ 2340484 w 9915328"/>
                <a:gd name="connsiteY2" fmla="*/ 363326 h 366235"/>
                <a:gd name="connsiteX3" fmla="*/ 5270277 w 9915328"/>
                <a:gd name="connsiteY3" fmla="*/ 233504 h 366235"/>
                <a:gd name="connsiteX4" fmla="*/ 7659714 w 9915328"/>
                <a:gd name="connsiteY4" fmla="*/ 28893 h 366235"/>
                <a:gd name="connsiteX5" fmla="*/ 9915328 w 9915328"/>
                <a:gd name="connsiteY5" fmla="*/ 155893 h 366235"/>
                <a:gd name="connsiteX0" fmla="*/ 0 w 9915328"/>
                <a:gd name="connsiteY0" fmla="*/ 173629 h 338816"/>
                <a:gd name="connsiteX1" fmla="*/ 633406 w 9915328"/>
                <a:gd name="connsiteY1" fmla="*/ 286518 h 338816"/>
                <a:gd name="connsiteX2" fmla="*/ 2340484 w 9915328"/>
                <a:gd name="connsiteY2" fmla="*/ 335907 h 338816"/>
                <a:gd name="connsiteX3" fmla="*/ 5270277 w 9915328"/>
                <a:gd name="connsiteY3" fmla="*/ 206085 h 338816"/>
                <a:gd name="connsiteX4" fmla="*/ 7659714 w 9915328"/>
                <a:gd name="connsiteY4" fmla="*/ 1474 h 338816"/>
                <a:gd name="connsiteX5" fmla="*/ 9915328 w 9915328"/>
                <a:gd name="connsiteY5" fmla="*/ 128474 h 338816"/>
                <a:gd name="connsiteX0" fmla="*/ 0 w 10190302"/>
                <a:gd name="connsiteY0" fmla="*/ 174097 h 339284"/>
                <a:gd name="connsiteX1" fmla="*/ 633406 w 10190302"/>
                <a:gd name="connsiteY1" fmla="*/ 286986 h 339284"/>
                <a:gd name="connsiteX2" fmla="*/ 2340484 w 10190302"/>
                <a:gd name="connsiteY2" fmla="*/ 336375 h 339284"/>
                <a:gd name="connsiteX3" fmla="*/ 5270277 w 10190302"/>
                <a:gd name="connsiteY3" fmla="*/ 206553 h 339284"/>
                <a:gd name="connsiteX4" fmla="*/ 7659714 w 10190302"/>
                <a:gd name="connsiteY4" fmla="*/ 1942 h 339284"/>
                <a:gd name="connsiteX5" fmla="*/ 10190302 w 10190302"/>
                <a:gd name="connsiteY5" fmla="*/ 103542 h 339284"/>
                <a:gd name="connsiteX0" fmla="*/ 0 w 10129197"/>
                <a:gd name="connsiteY0" fmla="*/ 85197 h 340405"/>
                <a:gd name="connsiteX1" fmla="*/ 572301 w 10129197"/>
                <a:gd name="connsiteY1" fmla="*/ 286986 h 340405"/>
                <a:gd name="connsiteX2" fmla="*/ 2279379 w 10129197"/>
                <a:gd name="connsiteY2" fmla="*/ 336375 h 340405"/>
                <a:gd name="connsiteX3" fmla="*/ 5209172 w 10129197"/>
                <a:gd name="connsiteY3" fmla="*/ 206553 h 340405"/>
                <a:gd name="connsiteX4" fmla="*/ 7598609 w 10129197"/>
                <a:gd name="connsiteY4" fmla="*/ 1942 h 340405"/>
                <a:gd name="connsiteX5" fmla="*/ 10129197 w 10129197"/>
                <a:gd name="connsiteY5" fmla="*/ 103542 h 340405"/>
                <a:gd name="connsiteX0" fmla="*/ 0 w 10129197"/>
                <a:gd name="connsiteY0" fmla="*/ 85197 h 340405"/>
                <a:gd name="connsiteX1" fmla="*/ 572301 w 10129197"/>
                <a:gd name="connsiteY1" fmla="*/ 286986 h 340405"/>
                <a:gd name="connsiteX2" fmla="*/ 2279379 w 10129197"/>
                <a:gd name="connsiteY2" fmla="*/ 336375 h 340405"/>
                <a:gd name="connsiteX3" fmla="*/ 5209172 w 10129197"/>
                <a:gd name="connsiteY3" fmla="*/ 206553 h 340405"/>
                <a:gd name="connsiteX4" fmla="*/ 7598609 w 10129197"/>
                <a:gd name="connsiteY4" fmla="*/ 1942 h 340405"/>
                <a:gd name="connsiteX5" fmla="*/ 10129197 w 10129197"/>
                <a:gd name="connsiteY5" fmla="*/ 103542 h 340405"/>
                <a:gd name="connsiteX0" fmla="*/ 0 w 10129197"/>
                <a:gd name="connsiteY0" fmla="*/ 85197 h 339169"/>
                <a:gd name="connsiteX1" fmla="*/ 2279379 w 10129197"/>
                <a:gd name="connsiteY1" fmla="*/ 336375 h 339169"/>
                <a:gd name="connsiteX2" fmla="*/ 5209172 w 10129197"/>
                <a:gd name="connsiteY2" fmla="*/ 206553 h 339169"/>
                <a:gd name="connsiteX3" fmla="*/ 7598609 w 10129197"/>
                <a:gd name="connsiteY3" fmla="*/ 1942 h 339169"/>
                <a:gd name="connsiteX4" fmla="*/ 10129197 w 10129197"/>
                <a:gd name="connsiteY4" fmla="*/ 103542 h 339169"/>
                <a:gd name="connsiteX0" fmla="*/ 0 w 10129197"/>
                <a:gd name="connsiteY0" fmla="*/ 85197 h 339169"/>
                <a:gd name="connsiteX1" fmla="*/ 2279379 w 10129197"/>
                <a:gd name="connsiteY1" fmla="*/ 336375 h 339169"/>
                <a:gd name="connsiteX2" fmla="*/ 5209172 w 10129197"/>
                <a:gd name="connsiteY2" fmla="*/ 206553 h 339169"/>
                <a:gd name="connsiteX3" fmla="*/ 7598609 w 10129197"/>
                <a:gd name="connsiteY3" fmla="*/ 1942 h 339169"/>
                <a:gd name="connsiteX4" fmla="*/ 10129197 w 10129197"/>
                <a:gd name="connsiteY4" fmla="*/ 103542 h 339169"/>
                <a:gd name="connsiteX0" fmla="*/ 0 w 10129197"/>
                <a:gd name="connsiteY0" fmla="*/ 118179 h 372151"/>
                <a:gd name="connsiteX1" fmla="*/ 2279379 w 10129197"/>
                <a:gd name="connsiteY1" fmla="*/ 369357 h 372151"/>
                <a:gd name="connsiteX2" fmla="*/ 5209172 w 10129197"/>
                <a:gd name="connsiteY2" fmla="*/ 239535 h 372151"/>
                <a:gd name="connsiteX3" fmla="*/ 7598609 w 10129197"/>
                <a:gd name="connsiteY3" fmla="*/ 34924 h 372151"/>
                <a:gd name="connsiteX4" fmla="*/ 10129197 w 10129197"/>
                <a:gd name="connsiteY4" fmla="*/ 9524 h 372151"/>
                <a:gd name="connsiteX0" fmla="*/ 0 w 10129197"/>
                <a:gd name="connsiteY0" fmla="*/ 108656 h 362734"/>
                <a:gd name="connsiteX1" fmla="*/ 2279379 w 10129197"/>
                <a:gd name="connsiteY1" fmla="*/ 359834 h 362734"/>
                <a:gd name="connsiteX2" fmla="*/ 5209172 w 10129197"/>
                <a:gd name="connsiteY2" fmla="*/ 230012 h 362734"/>
                <a:gd name="connsiteX3" fmla="*/ 10129197 w 10129197"/>
                <a:gd name="connsiteY3" fmla="*/ 1 h 362734"/>
                <a:gd name="connsiteX0" fmla="*/ 0 w 8153512"/>
                <a:gd name="connsiteY0" fmla="*/ 149619 h 403884"/>
                <a:gd name="connsiteX1" fmla="*/ 2279379 w 8153512"/>
                <a:gd name="connsiteY1" fmla="*/ 400797 h 403884"/>
                <a:gd name="connsiteX2" fmla="*/ 5209172 w 8153512"/>
                <a:gd name="connsiteY2" fmla="*/ 270975 h 403884"/>
                <a:gd name="connsiteX3" fmla="*/ 8153512 w 8153512"/>
                <a:gd name="connsiteY3" fmla="*/ 0 h 403884"/>
                <a:gd name="connsiteX0" fmla="*/ 0 w 8320471"/>
                <a:gd name="connsiteY0" fmla="*/ 36968 h 290765"/>
                <a:gd name="connsiteX1" fmla="*/ 2279379 w 8320471"/>
                <a:gd name="connsiteY1" fmla="*/ 288146 h 290765"/>
                <a:gd name="connsiteX2" fmla="*/ 5209172 w 8320471"/>
                <a:gd name="connsiteY2" fmla="*/ 158324 h 290765"/>
                <a:gd name="connsiteX3" fmla="*/ 8320471 w 8320471"/>
                <a:gd name="connsiteY3" fmla="*/ 0 h 290765"/>
                <a:gd name="connsiteX0" fmla="*/ 0 w 8320471"/>
                <a:gd name="connsiteY0" fmla="*/ 36968 h 292812"/>
                <a:gd name="connsiteX1" fmla="*/ 2279379 w 8320471"/>
                <a:gd name="connsiteY1" fmla="*/ 288146 h 292812"/>
                <a:gd name="connsiteX2" fmla="*/ 8320471 w 8320471"/>
                <a:gd name="connsiteY2" fmla="*/ 0 h 292812"/>
                <a:gd name="connsiteX0" fmla="*/ 0 w 8320471"/>
                <a:gd name="connsiteY0" fmla="*/ 36968 h 284234"/>
                <a:gd name="connsiteX1" fmla="*/ 2752431 w 8320471"/>
                <a:gd name="connsiteY1" fmla="*/ 277905 h 284234"/>
                <a:gd name="connsiteX2" fmla="*/ 8320471 w 8320471"/>
                <a:gd name="connsiteY2" fmla="*/ 0 h 284234"/>
                <a:gd name="connsiteX0" fmla="*/ 0 w 8306558"/>
                <a:gd name="connsiteY0" fmla="*/ 47209 h 295214"/>
                <a:gd name="connsiteX1" fmla="*/ 2752431 w 8306558"/>
                <a:gd name="connsiteY1" fmla="*/ 288146 h 295214"/>
                <a:gd name="connsiteX2" fmla="*/ 8306558 w 8306558"/>
                <a:gd name="connsiteY2" fmla="*/ 0 h 295214"/>
                <a:gd name="connsiteX0" fmla="*/ 0 w 8306558"/>
                <a:gd name="connsiteY0" fmla="*/ 47209 h 295214"/>
                <a:gd name="connsiteX1" fmla="*/ 2752431 w 8306558"/>
                <a:gd name="connsiteY1" fmla="*/ 288146 h 295214"/>
                <a:gd name="connsiteX2" fmla="*/ 8306558 w 8306558"/>
                <a:gd name="connsiteY2" fmla="*/ 0 h 295214"/>
                <a:gd name="connsiteX0" fmla="*/ 0 w 7847420"/>
                <a:gd name="connsiteY0" fmla="*/ 36968 h 284234"/>
                <a:gd name="connsiteX1" fmla="*/ 2752431 w 7847420"/>
                <a:gd name="connsiteY1" fmla="*/ 277905 h 284234"/>
                <a:gd name="connsiteX2" fmla="*/ 7847420 w 7847420"/>
                <a:gd name="connsiteY2" fmla="*/ 0 h 284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47420" h="284234">
                  <a:moveTo>
                    <a:pt x="0" y="36968"/>
                  </a:moveTo>
                  <a:cubicBezTo>
                    <a:pt x="245726" y="330597"/>
                    <a:pt x="1444528" y="284066"/>
                    <a:pt x="2752431" y="277905"/>
                  </a:cubicBezTo>
                  <a:cubicBezTo>
                    <a:pt x="4060334" y="271744"/>
                    <a:pt x="6588860" y="131718"/>
                    <a:pt x="7847420" y="0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0D99FD09-8C18-4344-B883-BD62B3766BFC}"/>
                </a:ext>
              </a:extLst>
            </p:cNvPr>
            <p:cNvSpPr txBox="1"/>
            <p:nvPr/>
          </p:nvSpPr>
          <p:spPr>
            <a:xfrm>
              <a:off x="6885473" y="250761"/>
              <a:ext cx="3873248" cy="4467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200" dirty="0">
                  <a:latin typeface="Arial Black" panose="020B0A04020102020204" pitchFamily="34" charset="0"/>
                  <a:ea typeface="萝莉体 第二版" panose="02000500000000000000" pitchFamily="2" charset="-122"/>
                  <a:cs typeface="萝莉体 第二版" panose="02000500000000000000" pitchFamily="2" charset="-122"/>
                </a:rPr>
                <a:t>Ｔｈｅ　Ｐａｒｔ　Ｔｗｏ</a:t>
              </a:r>
            </a:p>
          </p:txBody>
        </p:sp>
        <p:pic>
          <p:nvPicPr>
            <p:cNvPr id="31" name="图片 30">
              <a:extLst>
                <a:ext uri="{FF2B5EF4-FFF2-40B4-BE49-F238E27FC236}">
                  <a16:creationId xmlns:a16="http://schemas.microsoft.com/office/drawing/2014/main" id="{9F41496D-3652-4338-93DC-CEF85A5A905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30895" y="130347"/>
              <a:ext cx="1335140" cy="963251"/>
            </a:xfrm>
            <a:prstGeom prst="rect">
              <a:avLst/>
            </a:prstGeom>
          </p:spPr>
        </p:pic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EAE42874-9465-48EE-9900-E527B5806B7D}"/>
              </a:ext>
            </a:extLst>
          </p:cNvPr>
          <p:cNvGrpSpPr/>
          <p:nvPr/>
        </p:nvGrpSpPr>
        <p:grpSpPr>
          <a:xfrm>
            <a:off x="3562337" y="5345784"/>
            <a:ext cx="6800863" cy="597268"/>
            <a:chOff x="230895" y="130347"/>
            <a:chExt cx="10968178" cy="963251"/>
          </a:xfrm>
        </p:grpSpPr>
        <p:sp>
          <p:nvSpPr>
            <p:cNvPr id="33" name="任意多边形: 形状 32">
              <a:extLst>
                <a:ext uri="{FF2B5EF4-FFF2-40B4-BE49-F238E27FC236}">
                  <a16:creationId xmlns:a16="http://schemas.microsoft.com/office/drawing/2014/main" id="{859E4B79-C294-4664-A00B-945116AD7080}"/>
                </a:ext>
              </a:extLst>
            </p:cNvPr>
            <p:cNvSpPr/>
            <p:nvPr/>
          </p:nvSpPr>
          <p:spPr>
            <a:xfrm>
              <a:off x="1497773" y="538764"/>
              <a:ext cx="5776193" cy="284233"/>
            </a:xfrm>
            <a:custGeom>
              <a:avLst/>
              <a:gdLst>
                <a:gd name="connsiteX0" fmla="*/ 0 w 9877777"/>
                <a:gd name="connsiteY0" fmla="*/ 284617 h 420929"/>
                <a:gd name="connsiteX1" fmla="*/ 620889 w 9877777"/>
                <a:gd name="connsiteY1" fmla="*/ 115284 h 420929"/>
                <a:gd name="connsiteX2" fmla="*/ 2302933 w 9877777"/>
                <a:gd name="connsiteY2" fmla="*/ 420084 h 420929"/>
                <a:gd name="connsiteX3" fmla="*/ 4696177 w 9877777"/>
                <a:gd name="connsiteY3" fmla="*/ 2395 h 420929"/>
                <a:gd name="connsiteX4" fmla="*/ 6886222 w 9877777"/>
                <a:gd name="connsiteY4" fmla="*/ 250751 h 420929"/>
                <a:gd name="connsiteX5" fmla="*/ 9098844 w 9877777"/>
                <a:gd name="connsiteY5" fmla="*/ 284617 h 420929"/>
                <a:gd name="connsiteX6" fmla="*/ 9877777 w 9877777"/>
                <a:gd name="connsiteY6" fmla="*/ 149151 h 420929"/>
                <a:gd name="connsiteX0" fmla="*/ 0 w 9877777"/>
                <a:gd name="connsiteY0" fmla="*/ 284617 h 431037"/>
                <a:gd name="connsiteX1" fmla="*/ 595855 w 9877777"/>
                <a:gd name="connsiteY1" fmla="*/ 307195 h 431037"/>
                <a:gd name="connsiteX2" fmla="*/ 2302933 w 9877777"/>
                <a:gd name="connsiteY2" fmla="*/ 420084 h 431037"/>
                <a:gd name="connsiteX3" fmla="*/ 4696177 w 9877777"/>
                <a:gd name="connsiteY3" fmla="*/ 2395 h 431037"/>
                <a:gd name="connsiteX4" fmla="*/ 6886222 w 9877777"/>
                <a:gd name="connsiteY4" fmla="*/ 250751 h 431037"/>
                <a:gd name="connsiteX5" fmla="*/ 9098844 w 9877777"/>
                <a:gd name="connsiteY5" fmla="*/ 284617 h 431037"/>
                <a:gd name="connsiteX6" fmla="*/ 9877777 w 9877777"/>
                <a:gd name="connsiteY6" fmla="*/ 149151 h 431037"/>
                <a:gd name="connsiteX0" fmla="*/ 0 w 9915328"/>
                <a:gd name="connsiteY0" fmla="*/ 194306 h 431977"/>
                <a:gd name="connsiteX1" fmla="*/ 633406 w 9915328"/>
                <a:gd name="connsiteY1" fmla="*/ 307195 h 431977"/>
                <a:gd name="connsiteX2" fmla="*/ 2340484 w 9915328"/>
                <a:gd name="connsiteY2" fmla="*/ 420084 h 431977"/>
                <a:gd name="connsiteX3" fmla="*/ 4733728 w 9915328"/>
                <a:gd name="connsiteY3" fmla="*/ 2395 h 431977"/>
                <a:gd name="connsiteX4" fmla="*/ 6923773 w 9915328"/>
                <a:gd name="connsiteY4" fmla="*/ 250751 h 431977"/>
                <a:gd name="connsiteX5" fmla="*/ 9136395 w 9915328"/>
                <a:gd name="connsiteY5" fmla="*/ 284617 h 431977"/>
                <a:gd name="connsiteX6" fmla="*/ 9915328 w 9915328"/>
                <a:gd name="connsiteY6" fmla="*/ 149151 h 431977"/>
                <a:gd name="connsiteX0" fmla="*/ 0 w 9915328"/>
                <a:gd name="connsiteY0" fmla="*/ 194306 h 431977"/>
                <a:gd name="connsiteX1" fmla="*/ 633406 w 9915328"/>
                <a:gd name="connsiteY1" fmla="*/ 307195 h 431977"/>
                <a:gd name="connsiteX2" fmla="*/ 2340484 w 9915328"/>
                <a:gd name="connsiteY2" fmla="*/ 420084 h 431977"/>
                <a:gd name="connsiteX3" fmla="*/ 4733728 w 9915328"/>
                <a:gd name="connsiteY3" fmla="*/ 2395 h 431977"/>
                <a:gd name="connsiteX4" fmla="*/ 6923773 w 9915328"/>
                <a:gd name="connsiteY4" fmla="*/ 250751 h 431977"/>
                <a:gd name="connsiteX5" fmla="*/ 9136395 w 9915328"/>
                <a:gd name="connsiteY5" fmla="*/ 284617 h 431977"/>
                <a:gd name="connsiteX6" fmla="*/ 9915328 w 9915328"/>
                <a:gd name="connsiteY6" fmla="*/ 149151 h 431977"/>
                <a:gd name="connsiteX0" fmla="*/ 0 w 9915328"/>
                <a:gd name="connsiteY0" fmla="*/ 60818 h 291409"/>
                <a:gd name="connsiteX1" fmla="*/ 633406 w 9915328"/>
                <a:gd name="connsiteY1" fmla="*/ 173707 h 291409"/>
                <a:gd name="connsiteX2" fmla="*/ 2340484 w 9915328"/>
                <a:gd name="connsiteY2" fmla="*/ 286596 h 291409"/>
                <a:gd name="connsiteX3" fmla="*/ 5071684 w 9915328"/>
                <a:gd name="connsiteY3" fmla="*/ 4374 h 291409"/>
                <a:gd name="connsiteX4" fmla="*/ 6923773 w 9915328"/>
                <a:gd name="connsiteY4" fmla="*/ 117263 h 291409"/>
                <a:gd name="connsiteX5" fmla="*/ 9136395 w 9915328"/>
                <a:gd name="connsiteY5" fmla="*/ 151129 h 291409"/>
                <a:gd name="connsiteX6" fmla="*/ 9915328 w 9915328"/>
                <a:gd name="connsiteY6" fmla="*/ 15663 h 291409"/>
                <a:gd name="connsiteX0" fmla="*/ 0 w 9915328"/>
                <a:gd name="connsiteY0" fmla="*/ 163495 h 394086"/>
                <a:gd name="connsiteX1" fmla="*/ 633406 w 9915328"/>
                <a:gd name="connsiteY1" fmla="*/ 276384 h 394086"/>
                <a:gd name="connsiteX2" fmla="*/ 2340484 w 9915328"/>
                <a:gd name="connsiteY2" fmla="*/ 389273 h 394086"/>
                <a:gd name="connsiteX3" fmla="*/ 5071684 w 9915328"/>
                <a:gd name="connsiteY3" fmla="*/ 107051 h 394086"/>
                <a:gd name="connsiteX4" fmla="*/ 6986358 w 9915328"/>
                <a:gd name="connsiteY4" fmla="*/ 5451 h 394086"/>
                <a:gd name="connsiteX5" fmla="*/ 9136395 w 9915328"/>
                <a:gd name="connsiteY5" fmla="*/ 253806 h 394086"/>
                <a:gd name="connsiteX6" fmla="*/ 9915328 w 9915328"/>
                <a:gd name="connsiteY6" fmla="*/ 118340 h 394086"/>
                <a:gd name="connsiteX0" fmla="*/ 0 w 9915328"/>
                <a:gd name="connsiteY0" fmla="*/ 179002 h 409593"/>
                <a:gd name="connsiteX1" fmla="*/ 633406 w 9915328"/>
                <a:gd name="connsiteY1" fmla="*/ 291891 h 409593"/>
                <a:gd name="connsiteX2" fmla="*/ 2340484 w 9915328"/>
                <a:gd name="connsiteY2" fmla="*/ 404780 h 409593"/>
                <a:gd name="connsiteX3" fmla="*/ 5071684 w 9915328"/>
                <a:gd name="connsiteY3" fmla="*/ 122558 h 409593"/>
                <a:gd name="connsiteX4" fmla="*/ 6986358 w 9915328"/>
                <a:gd name="connsiteY4" fmla="*/ 20958 h 409593"/>
                <a:gd name="connsiteX5" fmla="*/ 9136395 w 9915328"/>
                <a:gd name="connsiteY5" fmla="*/ 9669 h 409593"/>
                <a:gd name="connsiteX6" fmla="*/ 9915328 w 9915328"/>
                <a:gd name="connsiteY6" fmla="*/ 133847 h 409593"/>
                <a:gd name="connsiteX0" fmla="*/ 0 w 9915328"/>
                <a:gd name="connsiteY0" fmla="*/ 198509 h 429100"/>
                <a:gd name="connsiteX1" fmla="*/ 633406 w 9915328"/>
                <a:gd name="connsiteY1" fmla="*/ 311398 h 429100"/>
                <a:gd name="connsiteX2" fmla="*/ 2340484 w 9915328"/>
                <a:gd name="connsiteY2" fmla="*/ 424287 h 429100"/>
                <a:gd name="connsiteX3" fmla="*/ 5071684 w 9915328"/>
                <a:gd name="connsiteY3" fmla="*/ 142065 h 429100"/>
                <a:gd name="connsiteX4" fmla="*/ 6986358 w 9915328"/>
                <a:gd name="connsiteY4" fmla="*/ 40465 h 429100"/>
                <a:gd name="connsiteX5" fmla="*/ 9136395 w 9915328"/>
                <a:gd name="connsiteY5" fmla="*/ 29176 h 429100"/>
                <a:gd name="connsiteX6" fmla="*/ 9915328 w 9915328"/>
                <a:gd name="connsiteY6" fmla="*/ 153354 h 429100"/>
                <a:gd name="connsiteX0" fmla="*/ 0 w 9915328"/>
                <a:gd name="connsiteY0" fmla="*/ 158109 h 388700"/>
                <a:gd name="connsiteX1" fmla="*/ 633406 w 9915328"/>
                <a:gd name="connsiteY1" fmla="*/ 270998 h 388700"/>
                <a:gd name="connsiteX2" fmla="*/ 2340484 w 9915328"/>
                <a:gd name="connsiteY2" fmla="*/ 383887 h 388700"/>
                <a:gd name="connsiteX3" fmla="*/ 5071684 w 9915328"/>
                <a:gd name="connsiteY3" fmla="*/ 101665 h 388700"/>
                <a:gd name="connsiteX4" fmla="*/ 6986358 w 9915328"/>
                <a:gd name="connsiteY4" fmla="*/ 65 h 388700"/>
                <a:gd name="connsiteX5" fmla="*/ 8835990 w 9915328"/>
                <a:gd name="connsiteY5" fmla="*/ 112954 h 388700"/>
                <a:gd name="connsiteX6" fmla="*/ 9915328 w 9915328"/>
                <a:gd name="connsiteY6" fmla="*/ 112954 h 388700"/>
                <a:gd name="connsiteX0" fmla="*/ 0 w 9915328"/>
                <a:gd name="connsiteY0" fmla="*/ 158569 h 385714"/>
                <a:gd name="connsiteX1" fmla="*/ 633406 w 9915328"/>
                <a:gd name="connsiteY1" fmla="*/ 271458 h 385714"/>
                <a:gd name="connsiteX2" fmla="*/ 2340484 w 9915328"/>
                <a:gd name="connsiteY2" fmla="*/ 384347 h 385714"/>
                <a:gd name="connsiteX3" fmla="*/ 5270277 w 9915328"/>
                <a:gd name="connsiteY3" fmla="*/ 191025 h 385714"/>
                <a:gd name="connsiteX4" fmla="*/ 6986358 w 9915328"/>
                <a:gd name="connsiteY4" fmla="*/ 525 h 385714"/>
                <a:gd name="connsiteX5" fmla="*/ 8835990 w 9915328"/>
                <a:gd name="connsiteY5" fmla="*/ 113414 h 385714"/>
                <a:gd name="connsiteX6" fmla="*/ 9915328 w 9915328"/>
                <a:gd name="connsiteY6" fmla="*/ 113414 h 385714"/>
                <a:gd name="connsiteX0" fmla="*/ 0 w 9915328"/>
                <a:gd name="connsiteY0" fmla="*/ 158569 h 323756"/>
                <a:gd name="connsiteX1" fmla="*/ 633406 w 9915328"/>
                <a:gd name="connsiteY1" fmla="*/ 271458 h 323756"/>
                <a:gd name="connsiteX2" fmla="*/ 2340484 w 9915328"/>
                <a:gd name="connsiteY2" fmla="*/ 320847 h 323756"/>
                <a:gd name="connsiteX3" fmla="*/ 5270277 w 9915328"/>
                <a:gd name="connsiteY3" fmla="*/ 191025 h 323756"/>
                <a:gd name="connsiteX4" fmla="*/ 6986358 w 9915328"/>
                <a:gd name="connsiteY4" fmla="*/ 525 h 323756"/>
                <a:gd name="connsiteX5" fmla="*/ 8835990 w 9915328"/>
                <a:gd name="connsiteY5" fmla="*/ 113414 h 323756"/>
                <a:gd name="connsiteX6" fmla="*/ 9915328 w 9915328"/>
                <a:gd name="connsiteY6" fmla="*/ 113414 h 323756"/>
                <a:gd name="connsiteX0" fmla="*/ 0 w 9915328"/>
                <a:gd name="connsiteY0" fmla="*/ 95979 h 261166"/>
                <a:gd name="connsiteX1" fmla="*/ 633406 w 9915328"/>
                <a:gd name="connsiteY1" fmla="*/ 208868 h 261166"/>
                <a:gd name="connsiteX2" fmla="*/ 2340484 w 9915328"/>
                <a:gd name="connsiteY2" fmla="*/ 258257 h 261166"/>
                <a:gd name="connsiteX3" fmla="*/ 5270277 w 9915328"/>
                <a:gd name="connsiteY3" fmla="*/ 128435 h 261166"/>
                <a:gd name="connsiteX4" fmla="*/ 8835990 w 9915328"/>
                <a:gd name="connsiteY4" fmla="*/ 50824 h 261166"/>
                <a:gd name="connsiteX5" fmla="*/ 9915328 w 9915328"/>
                <a:gd name="connsiteY5" fmla="*/ 50824 h 261166"/>
                <a:gd name="connsiteX0" fmla="*/ 0 w 9915328"/>
                <a:gd name="connsiteY0" fmla="*/ 201048 h 366235"/>
                <a:gd name="connsiteX1" fmla="*/ 633406 w 9915328"/>
                <a:gd name="connsiteY1" fmla="*/ 313937 h 366235"/>
                <a:gd name="connsiteX2" fmla="*/ 2340484 w 9915328"/>
                <a:gd name="connsiteY2" fmla="*/ 363326 h 366235"/>
                <a:gd name="connsiteX3" fmla="*/ 5270277 w 9915328"/>
                <a:gd name="connsiteY3" fmla="*/ 233504 h 366235"/>
                <a:gd name="connsiteX4" fmla="*/ 7659714 w 9915328"/>
                <a:gd name="connsiteY4" fmla="*/ 28893 h 366235"/>
                <a:gd name="connsiteX5" fmla="*/ 9915328 w 9915328"/>
                <a:gd name="connsiteY5" fmla="*/ 155893 h 366235"/>
                <a:gd name="connsiteX0" fmla="*/ 0 w 9915328"/>
                <a:gd name="connsiteY0" fmla="*/ 173629 h 338816"/>
                <a:gd name="connsiteX1" fmla="*/ 633406 w 9915328"/>
                <a:gd name="connsiteY1" fmla="*/ 286518 h 338816"/>
                <a:gd name="connsiteX2" fmla="*/ 2340484 w 9915328"/>
                <a:gd name="connsiteY2" fmla="*/ 335907 h 338816"/>
                <a:gd name="connsiteX3" fmla="*/ 5270277 w 9915328"/>
                <a:gd name="connsiteY3" fmla="*/ 206085 h 338816"/>
                <a:gd name="connsiteX4" fmla="*/ 7659714 w 9915328"/>
                <a:gd name="connsiteY4" fmla="*/ 1474 h 338816"/>
                <a:gd name="connsiteX5" fmla="*/ 9915328 w 9915328"/>
                <a:gd name="connsiteY5" fmla="*/ 128474 h 338816"/>
                <a:gd name="connsiteX0" fmla="*/ 0 w 10190302"/>
                <a:gd name="connsiteY0" fmla="*/ 174097 h 339284"/>
                <a:gd name="connsiteX1" fmla="*/ 633406 w 10190302"/>
                <a:gd name="connsiteY1" fmla="*/ 286986 h 339284"/>
                <a:gd name="connsiteX2" fmla="*/ 2340484 w 10190302"/>
                <a:gd name="connsiteY2" fmla="*/ 336375 h 339284"/>
                <a:gd name="connsiteX3" fmla="*/ 5270277 w 10190302"/>
                <a:gd name="connsiteY3" fmla="*/ 206553 h 339284"/>
                <a:gd name="connsiteX4" fmla="*/ 7659714 w 10190302"/>
                <a:gd name="connsiteY4" fmla="*/ 1942 h 339284"/>
                <a:gd name="connsiteX5" fmla="*/ 10190302 w 10190302"/>
                <a:gd name="connsiteY5" fmla="*/ 103542 h 339284"/>
                <a:gd name="connsiteX0" fmla="*/ 0 w 10129197"/>
                <a:gd name="connsiteY0" fmla="*/ 85197 h 340405"/>
                <a:gd name="connsiteX1" fmla="*/ 572301 w 10129197"/>
                <a:gd name="connsiteY1" fmla="*/ 286986 h 340405"/>
                <a:gd name="connsiteX2" fmla="*/ 2279379 w 10129197"/>
                <a:gd name="connsiteY2" fmla="*/ 336375 h 340405"/>
                <a:gd name="connsiteX3" fmla="*/ 5209172 w 10129197"/>
                <a:gd name="connsiteY3" fmla="*/ 206553 h 340405"/>
                <a:gd name="connsiteX4" fmla="*/ 7598609 w 10129197"/>
                <a:gd name="connsiteY4" fmla="*/ 1942 h 340405"/>
                <a:gd name="connsiteX5" fmla="*/ 10129197 w 10129197"/>
                <a:gd name="connsiteY5" fmla="*/ 103542 h 340405"/>
                <a:gd name="connsiteX0" fmla="*/ 0 w 10129197"/>
                <a:gd name="connsiteY0" fmla="*/ 85197 h 340405"/>
                <a:gd name="connsiteX1" fmla="*/ 572301 w 10129197"/>
                <a:gd name="connsiteY1" fmla="*/ 286986 h 340405"/>
                <a:gd name="connsiteX2" fmla="*/ 2279379 w 10129197"/>
                <a:gd name="connsiteY2" fmla="*/ 336375 h 340405"/>
                <a:gd name="connsiteX3" fmla="*/ 5209172 w 10129197"/>
                <a:gd name="connsiteY3" fmla="*/ 206553 h 340405"/>
                <a:gd name="connsiteX4" fmla="*/ 7598609 w 10129197"/>
                <a:gd name="connsiteY4" fmla="*/ 1942 h 340405"/>
                <a:gd name="connsiteX5" fmla="*/ 10129197 w 10129197"/>
                <a:gd name="connsiteY5" fmla="*/ 103542 h 340405"/>
                <a:gd name="connsiteX0" fmla="*/ 0 w 10129197"/>
                <a:gd name="connsiteY0" fmla="*/ 85197 h 339169"/>
                <a:gd name="connsiteX1" fmla="*/ 2279379 w 10129197"/>
                <a:gd name="connsiteY1" fmla="*/ 336375 h 339169"/>
                <a:gd name="connsiteX2" fmla="*/ 5209172 w 10129197"/>
                <a:gd name="connsiteY2" fmla="*/ 206553 h 339169"/>
                <a:gd name="connsiteX3" fmla="*/ 7598609 w 10129197"/>
                <a:gd name="connsiteY3" fmla="*/ 1942 h 339169"/>
                <a:gd name="connsiteX4" fmla="*/ 10129197 w 10129197"/>
                <a:gd name="connsiteY4" fmla="*/ 103542 h 339169"/>
                <a:gd name="connsiteX0" fmla="*/ 0 w 10129197"/>
                <a:gd name="connsiteY0" fmla="*/ 85197 h 339169"/>
                <a:gd name="connsiteX1" fmla="*/ 2279379 w 10129197"/>
                <a:gd name="connsiteY1" fmla="*/ 336375 h 339169"/>
                <a:gd name="connsiteX2" fmla="*/ 5209172 w 10129197"/>
                <a:gd name="connsiteY2" fmla="*/ 206553 h 339169"/>
                <a:gd name="connsiteX3" fmla="*/ 7598609 w 10129197"/>
                <a:gd name="connsiteY3" fmla="*/ 1942 h 339169"/>
                <a:gd name="connsiteX4" fmla="*/ 10129197 w 10129197"/>
                <a:gd name="connsiteY4" fmla="*/ 103542 h 339169"/>
                <a:gd name="connsiteX0" fmla="*/ 0 w 10129197"/>
                <a:gd name="connsiteY0" fmla="*/ 118179 h 372151"/>
                <a:gd name="connsiteX1" fmla="*/ 2279379 w 10129197"/>
                <a:gd name="connsiteY1" fmla="*/ 369357 h 372151"/>
                <a:gd name="connsiteX2" fmla="*/ 5209172 w 10129197"/>
                <a:gd name="connsiteY2" fmla="*/ 239535 h 372151"/>
                <a:gd name="connsiteX3" fmla="*/ 7598609 w 10129197"/>
                <a:gd name="connsiteY3" fmla="*/ 34924 h 372151"/>
                <a:gd name="connsiteX4" fmla="*/ 10129197 w 10129197"/>
                <a:gd name="connsiteY4" fmla="*/ 9524 h 372151"/>
                <a:gd name="connsiteX0" fmla="*/ 0 w 10129197"/>
                <a:gd name="connsiteY0" fmla="*/ 108656 h 362734"/>
                <a:gd name="connsiteX1" fmla="*/ 2279379 w 10129197"/>
                <a:gd name="connsiteY1" fmla="*/ 359834 h 362734"/>
                <a:gd name="connsiteX2" fmla="*/ 5209172 w 10129197"/>
                <a:gd name="connsiteY2" fmla="*/ 230012 h 362734"/>
                <a:gd name="connsiteX3" fmla="*/ 10129197 w 10129197"/>
                <a:gd name="connsiteY3" fmla="*/ 1 h 362734"/>
                <a:gd name="connsiteX0" fmla="*/ 0 w 8153512"/>
                <a:gd name="connsiteY0" fmla="*/ 149619 h 403884"/>
                <a:gd name="connsiteX1" fmla="*/ 2279379 w 8153512"/>
                <a:gd name="connsiteY1" fmla="*/ 400797 h 403884"/>
                <a:gd name="connsiteX2" fmla="*/ 5209172 w 8153512"/>
                <a:gd name="connsiteY2" fmla="*/ 270975 h 403884"/>
                <a:gd name="connsiteX3" fmla="*/ 8153512 w 8153512"/>
                <a:gd name="connsiteY3" fmla="*/ 0 h 403884"/>
                <a:gd name="connsiteX0" fmla="*/ 0 w 8320471"/>
                <a:gd name="connsiteY0" fmla="*/ 36968 h 290765"/>
                <a:gd name="connsiteX1" fmla="*/ 2279379 w 8320471"/>
                <a:gd name="connsiteY1" fmla="*/ 288146 h 290765"/>
                <a:gd name="connsiteX2" fmla="*/ 5209172 w 8320471"/>
                <a:gd name="connsiteY2" fmla="*/ 158324 h 290765"/>
                <a:gd name="connsiteX3" fmla="*/ 8320471 w 8320471"/>
                <a:gd name="connsiteY3" fmla="*/ 0 h 290765"/>
                <a:gd name="connsiteX0" fmla="*/ 0 w 8320471"/>
                <a:gd name="connsiteY0" fmla="*/ 36968 h 292812"/>
                <a:gd name="connsiteX1" fmla="*/ 2279379 w 8320471"/>
                <a:gd name="connsiteY1" fmla="*/ 288146 h 292812"/>
                <a:gd name="connsiteX2" fmla="*/ 8320471 w 8320471"/>
                <a:gd name="connsiteY2" fmla="*/ 0 h 292812"/>
                <a:gd name="connsiteX0" fmla="*/ 0 w 8320471"/>
                <a:gd name="connsiteY0" fmla="*/ 36968 h 284234"/>
                <a:gd name="connsiteX1" fmla="*/ 2752431 w 8320471"/>
                <a:gd name="connsiteY1" fmla="*/ 277905 h 284234"/>
                <a:gd name="connsiteX2" fmla="*/ 8320471 w 8320471"/>
                <a:gd name="connsiteY2" fmla="*/ 0 h 284234"/>
                <a:gd name="connsiteX0" fmla="*/ 0 w 8306558"/>
                <a:gd name="connsiteY0" fmla="*/ 47209 h 295214"/>
                <a:gd name="connsiteX1" fmla="*/ 2752431 w 8306558"/>
                <a:gd name="connsiteY1" fmla="*/ 288146 h 295214"/>
                <a:gd name="connsiteX2" fmla="*/ 8306558 w 8306558"/>
                <a:gd name="connsiteY2" fmla="*/ 0 h 295214"/>
                <a:gd name="connsiteX0" fmla="*/ 0 w 8306558"/>
                <a:gd name="connsiteY0" fmla="*/ 47209 h 295214"/>
                <a:gd name="connsiteX1" fmla="*/ 2752431 w 8306558"/>
                <a:gd name="connsiteY1" fmla="*/ 288146 h 295214"/>
                <a:gd name="connsiteX2" fmla="*/ 8306558 w 8306558"/>
                <a:gd name="connsiteY2" fmla="*/ 0 h 295214"/>
                <a:gd name="connsiteX0" fmla="*/ 0 w 7847420"/>
                <a:gd name="connsiteY0" fmla="*/ 36968 h 284234"/>
                <a:gd name="connsiteX1" fmla="*/ 2752431 w 7847420"/>
                <a:gd name="connsiteY1" fmla="*/ 277905 h 284234"/>
                <a:gd name="connsiteX2" fmla="*/ 7847420 w 7847420"/>
                <a:gd name="connsiteY2" fmla="*/ 0 h 284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47420" h="284234">
                  <a:moveTo>
                    <a:pt x="0" y="36968"/>
                  </a:moveTo>
                  <a:cubicBezTo>
                    <a:pt x="245726" y="330597"/>
                    <a:pt x="1444528" y="284066"/>
                    <a:pt x="2752431" y="277905"/>
                  </a:cubicBezTo>
                  <a:cubicBezTo>
                    <a:pt x="4060334" y="271744"/>
                    <a:pt x="6588860" y="131718"/>
                    <a:pt x="7847420" y="0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ADE797C6-713F-440C-BF0F-D8B384B6EC17}"/>
                </a:ext>
              </a:extLst>
            </p:cNvPr>
            <p:cNvSpPr txBox="1"/>
            <p:nvPr/>
          </p:nvSpPr>
          <p:spPr>
            <a:xfrm>
              <a:off x="6885473" y="250761"/>
              <a:ext cx="4313600" cy="4467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200" dirty="0">
                  <a:latin typeface="Arial Black" panose="020B0A04020102020204" pitchFamily="34" charset="0"/>
                  <a:ea typeface="萝莉体 第二版" panose="02000500000000000000" pitchFamily="2" charset="-122"/>
                  <a:cs typeface="萝莉体 第二版" panose="02000500000000000000" pitchFamily="2" charset="-122"/>
                </a:rPr>
                <a:t>Ｔｈｅ　Ｐａｒｔ　Ｔｈｒｅｅ</a:t>
              </a:r>
            </a:p>
          </p:txBody>
        </p:sp>
        <p:pic>
          <p:nvPicPr>
            <p:cNvPr id="35" name="图片 34">
              <a:extLst>
                <a:ext uri="{FF2B5EF4-FFF2-40B4-BE49-F238E27FC236}">
                  <a16:creationId xmlns:a16="http://schemas.microsoft.com/office/drawing/2014/main" id="{40CDCDD4-565D-4F19-8DB1-CDC8A47C8FB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30895" y="130347"/>
              <a:ext cx="1335140" cy="9632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14831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750"/>
                            </p:stCondLst>
                            <p:childTnLst>
                              <p:par>
                                <p:cTn id="2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 tmFilter="0,0; .5, 1; 1, 1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300"/>
                            </p:stCondLst>
                            <p:childTnLst>
                              <p:par>
                                <p:cTn id="3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800"/>
                            </p:stCondLst>
                            <p:childTnLst>
                              <p:par>
                                <p:cTn id="44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 tmFilter="0,0; .5, 1; 1, 1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450"/>
                            </p:stCondLst>
                            <p:childTnLst>
                              <p:par>
                                <p:cTn id="52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950"/>
                            </p:stCondLst>
                            <p:childTnLst>
                              <p:par>
                                <p:cTn id="57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 tmFilter="0,0; .5, 1; 1, 1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600"/>
                            </p:stCondLst>
                            <p:childTnLst>
                              <p:par>
                                <p:cTn id="6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4100"/>
                            </p:stCondLst>
                            <p:childTnLst>
                              <p:par>
                                <p:cTn id="7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 tmFilter="0,0; .5, 1; 1, 1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0" grpId="0"/>
      <p:bldP spid="21" grpId="0"/>
      <p:bldP spid="2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1D0AD8F3-DDB8-41F6-80F5-A31E5B8E42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9971" y="939176"/>
            <a:ext cx="6572058" cy="434682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F04F2CB7-F898-4F50-A4EE-8D4FAA8CACB9}"/>
              </a:ext>
            </a:extLst>
          </p:cNvPr>
          <p:cNvSpPr txBox="1"/>
          <p:nvPr/>
        </p:nvSpPr>
        <p:spPr>
          <a:xfrm>
            <a:off x="3340352" y="2527814"/>
            <a:ext cx="59176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latin typeface="Arial Black" panose="020B0A04020102020204" pitchFamily="34" charset="0"/>
                <a:ea typeface="萝莉体 第二版" panose="02000500000000000000" pitchFamily="2" charset="-122"/>
                <a:cs typeface="萝莉体 第二版" panose="02000500000000000000" pitchFamily="2" charset="-122"/>
              </a:rPr>
              <a:t>Ｔｈｅ　Ｐａｒｔ　Ｏｎｅ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70ED2E4-0170-41FE-A515-937F1C5F05BD}"/>
              </a:ext>
            </a:extLst>
          </p:cNvPr>
          <p:cNvSpPr txBox="1"/>
          <p:nvPr/>
        </p:nvSpPr>
        <p:spPr>
          <a:xfrm>
            <a:off x="4418299" y="3228857"/>
            <a:ext cx="37364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latin typeface="Arial Black" panose="020B0A04020102020204" pitchFamily="34" charset="0"/>
                <a:ea typeface="萝莉体 第二版" panose="02000500000000000000" pitchFamily="2" charset="-122"/>
                <a:cs typeface="萝莉体 第二版" panose="02000500000000000000" pitchFamily="2" charset="-122"/>
              </a:rPr>
              <a:t>项目概述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90E081CA-6777-4ADC-9BAB-E0E4F029B963}"/>
              </a:ext>
            </a:extLst>
          </p:cNvPr>
          <p:cNvGrpSpPr/>
          <p:nvPr/>
        </p:nvGrpSpPr>
        <p:grpSpPr>
          <a:xfrm>
            <a:off x="362999" y="3191833"/>
            <a:ext cx="2827972" cy="597268"/>
            <a:chOff x="230895" y="130347"/>
            <a:chExt cx="4560847" cy="963251"/>
          </a:xfrm>
        </p:grpSpPr>
        <p:sp>
          <p:nvSpPr>
            <p:cNvPr id="10" name="任意多边形: 形状 9">
              <a:extLst>
                <a:ext uri="{FF2B5EF4-FFF2-40B4-BE49-F238E27FC236}">
                  <a16:creationId xmlns:a16="http://schemas.microsoft.com/office/drawing/2014/main" id="{49A24941-6202-4ABE-B9A2-9540E5CAFAA5}"/>
                </a:ext>
              </a:extLst>
            </p:cNvPr>
            <p:cNvSpPr/>
            <p:nvPr/>
          </p:nvSpPr>
          <p:spPr>
            <a:xfrm>
              <a:off x="1497773" y="538764"/>
              <a:ext cx="3293969" cy="73734"/>
            </a:xfrm>
            <a:custGeom>
              <a:avLst/>
              <a:gdLst>
                <a:gd name="connsiteX0" fmla="*/ 0 w 9877777"/>
                <a:gd name="connsiteY0" fmla="*/ 284617 h 420929"/>
                <a:gd name="connsiteX1" fmla="*/ 620889 w 9877777"/>
                <a:gd name="connsiteY1" fmla="*/ 115284 h 420929"/>
                <a:gd name="connsiteX2" fmla="*/ 2302933 w 9877777"/>
                <a:gd name="connsiteY2" fmla="*/ 420084 h 420929"/>
                <a:gd name="connsiteX3" fmla="*/ 4696177 w 9877777"/>
                <a:gd name="connsiteY3" fmla="*/ 2395 h 420929"/>
                <a:gd name="connsiteX4" fmla="*/ 6886222 w 9877777"/>
                <a:gd name="connsiteY4" fmla="*/ 250751 h 420929"/>
                <a:gd name="connsiteX5" fmla="*/ 9098844 w 9877777"/>
                <a:gd name="connsiteY5" fmla="*/ 284617 h 420929"/>
                <a:gd name="connsiteX6" fmla="*/ 9877777 w 9877777"/>
                <a:gd name="connsiteY6" fmla="*/ 149151 h 420929"/>
                <a:gd name="connsiteX0" fmla="*/ 0 w 9877777"/>
                <a:gd name="connsiteY0" fmla="*/ 284617 h 431037"/>
                <a:gd name="connsiteX1" fmla="*/ 595855 w 9877777"/>
                <a:gd name="connsiteY1" fmla="*/ 307195 h 431037"/>
                <a:gd name="connsiteX2" fmla="*/ 2302933 w 9877777"/>
                <a:gd name="connsiteY2" fmla="*/ 420084 h 431037"/>
                <a:gd name="connsiteX3" fmla="*/ 4696177 w 9877777"/>
                <a:gd name="connsiteY3" fmla="*/ 2395 h 431037"/>
                <a:gd name="connsiteX4" fmla="*/ 6886222 w 9877777"/>
                <a:gd name="connsiteY4" fmla="*/ 250751 h 431037"/>
                <a:gd name="connsiteX5" fmla="*/ 9098844 w 9877777"/>
                <a:gd name="connsiteY5" fmla="*/ 284617 h 431037"/>
                <a:gd name="connsiteX6" fmla="*/ 9877777 w 9877777"/>
                <a:gd name="connsiteY6" fmla="*/ 149151 h 431037"/>
                <a:gd name="connsiteX0" fmla="*/ 0 w 9915328"/>
                <a:gd name="connsiteY0" fmla="*/ 194306 h 431977"/>
                <a:gd name="connsiteX1" fmla="*/ 633406 w 9915328"/>
                <a:gd name="connsiteY1" fmla="*/ 307195 h 431977"/>
                <a:gd name="connsiteX2" fmla="*/ 2340484 w 9915328"/>
                <a:gd name="connsiteY2" fmla="*/ 420084 h 431977"/>
                <a:gd name="connsiteX3" fmla="*/ 4733728 w 9915328"/>
                <a:gd name="connsiteY3" fmla="*/ 2395 h 431977"/>
                <a:gd name="connsiteX4" fmla="*/ 6923773 w 9915328"/>
                <a:gd name="connsiteY4" fmla="*/ 250751 h 431977"/>
                <a:gd name="connsiteX5" fmla="*/ 9136395 w 9915328"/>
                <a:gd name="connsiteY5" fmla="*/ 284617 h 431977"/>
                <a:gd name="connsiteX6" fmla="*/ 9915328 w 9915328"/>
                <a:gd name="connsiteY6" fmla="*/ 149151 h 431977"/>
                <a:gd name="connsiteX0" fmla="*/ 0 w 9915328"/>
                <a:gd name="connsiteY0" fmla="*/ 194306 h 431977"/>
                <a:gd name="connsiteX1" fmla="*/ 633406 w 9915328"/>
                <a:gd name="connsiteY1" fmla="*/ 307195 h 431977"/>
                <a:gd name="connsiteX2" fmla="*/ 2340484 w 9915328"/>
                <a:gd name="connsiteY2" fmla="*/ 420084 h 431977"/>
                <a:gd name="connsiteX3" fmla="*/ 4733728 w 9915328"/>
                <a:gd name="connsiteY3" fmla="*/ 2395 h 431977"/>
                <a:gd name="connsiteX4" fmla="*/ 6923773 w 9915328"/>
                <a:gd name="connsiteY4" fmla="*/ 250751 h 431977"/>
                <a:gd name="connsiteX5" fmla="*/ 9136395 w 9915328"/>
                <a:gd name="connsiteY5" fmla="*/ 284617 h 431977"/>
                <a:gd name="connsiteX6" fmla="*/ 9915328 w 9915328"/>
                <a:gd name="connsiteY6" fmla="*/ 149151 h 431977"/>
                <a:gd name="connsiteX0" fmla="*/ 0 w 9915328"/>
                <a:gd name="connsiteY0" fmla="*/ 60818 h 291409"/>
                <a:gd name="connsiteX1" fmla="*/ 633406 w 9915328"/>
                <a:gd name="connsiteY1" fmla="*/ 173707 h 291409"/>
                <a:gd name="connsiteX2" fmla="*/ 2340484 w 9915328"/>
                <a:gd name="connsiteY2" fmla="*/ 286596 h 291409"/>
                <a:gd name="connsiteX3" fmla="*/ 5071684 w 9915328"/>
                <a:gd name="connsiteY3" fmla="*/ 4374 h 291409"/>
                <a:gd name="connsiteX4" fmla="*/ 6923773 w 9915328"/>
                <a:gd name="connsiteY4" fmla="*/ 117263 h 291409"/>
                <a:gd name="connsiteX5" fmla="*/ 9136395 w 9915328"/>
                <a:gd name="connsiteY5" fmla="*/ 151129 h 291409"/>
                <a:gd name="connsiteX6" fmla="*/ 9915328 w 9915328"/>
                <a:gd name="connsiteY6" fmla="*/ 15663 h 291409"/>
                <a:gd name="connsiteX0" fmla="*/ 0 w 9915328"/>
                <a:gd name="connsiteY0" fmla="*/ 163495 h 394086"/>
                <a:gd name="connsiteX1" fmla="*/ 633406 w 9915328"/>
                <a:gd name="connsiteY1" fmla="*/ 276384 h 394086"/>
                <a:gd name="connsiteX2" fmla="*/ 2340484 w 9915328"/>
                <a:gd name="connsiteY2" fmla="*/ 389273 h 394086"/>
                <a:gd name="connsiteX3" fmla="*/ 5071684 w 9915328"/>
                <a:gd name="connsiteY3" fmla="*/ 107051 h 394086"/>
                <a:gd name="connsiteX4" fmla="*/ 6986358 w 9915328"/>
                <a:gd name="connsiteY4" fmla="*/ 5451 h 394086"/>
                <a:gd name="connsiteX5" fmla="*/ 9136395 w 9915328"/>
                <a:gd name="connsiteY5" fmla="*/ 253806 h 394086"/>
                <a:gd name="connsiteX6" fmla="*/ 9915328 w 9915328"/>
                <a:gd name="connsiteY6" fmla="*/ 118340 h 394086"/>
                <a:gd name="connsiteX0" fmla="*/ 0 w 9915328"/>
                <a:gd name="connsiteY0" fmla="*/ 179002 h 409593"/>
                <a:gd name="connsiteX1" fmla="*/ 633406 w 9915328"/>
                <a:gd name="connsiteY1" fmla="*/ 291891 h 409593"/>
                <a:gd name="connsiteX2" fmla="*/ 2340484 w 9915328"/>
                <a:gd name="connsiteY2" fmla="*/ 404780 h 409593"/>
                <a:gd name="connsiteX3" fmla="*/ 5071684 w 9915328"/>
                <a:gd name="connsiteY3" fmla="*/ 122558 h 409593"/>
                <a:gd name="connsiteX4" fmla="*/ 6986358 w 9915328"/>
                <a:gd name="connsiteY4" fmla="*/ 20958 h 409593"/>
                <a:gd name="connsiteX5" fmla="*/ 9136395 w 9915328"/>
                <a:gd name="connsiteY5" fmla="*/ 9669 h 409593"/>
                <a:gd name="connsiteX6" fmla="*/ 9915328 w 9915328"/>
                <a:gd name="connsiteY6" fmla="*/ 133847 h 409593"/>
                <a:gd name="connsiteX0" fmla="*/ 0 w 9915328"/>
                <a:gd name="connsiteY0" fmla="*/ 198509 h 429100"/>
                <a:gd name="connsiteX1" fmla="*/ 633406 w 9915328"/>
                <a:gd name="connsiteY1" fmla="*/ 311398 h 429100"/>
                <a:gd name="connsiteX2" fmla="*/ 2340484 w 9915328"/>
                <a:gd name="connsiteY2" fmla="*/ 424287 h 429100"/>
                <a:gd name="connsiteX3" fmla="*/ 5071684 w 9915328"/>
                <a:gd name="connsiteY3" fmla="*/ 142065 h 429100"/>
                <a:gd name="connsiteX4" fmla="*/ 6986358 w 9915328"/>
                <a:gd name="connsiteY4" fmla="*/ 40465 h 429100"/>
                <a:gd name="connsiteX5" fmla="*/ 9136395 w 9915328"/>
                <a:gd name="connsiteY5" fmla="*/ 29176 h 429100"/>
                <a:gd name="connsiteX6" fmla="*/ 9915328 w 9915328"/>
                <a:gd name="connsiteY6" fmla="*/ 153354 h 429100"/>
                <a:gd name="connsiteX0" fmla="*/ 0 w 9915328"/>
                <a:gd name="connsiteY0" fmla="*/ 158109 h 388700"/>
                <a:gd name="connsiteX1" fmla="*/ 633406 w 9915328"/>
                <a:gd name="connsiteY1" fmla="*/ 270998 h 388700"/>
                <a:gd name="connsiteX2" fmla="*/ 2340484 w 9915328"/>
                <a:gd name="connsiteY2" fmla="*/ 383887 h 388700"/>
                <a:gd name="connsiteX3" fmla="*/ 5071684 w 9915328"/>
                <a:gd name="connsiteY3" fmla="*/ 101665 h 388700"/>
                <a:gd name="connsiteX4" fmla="*/ 6986358 w 9915328"/>
                <a:gd name="connsiteY4" fmla="*/ 65 h 388700"/>
                <a:gd name="connsiteX5" fmla="*/ 8835990 w 9915328"/>
                <a:gd name="connsiteY5" fmla="*/ 112954 h 388700"/>
                <a:gd name="connsiteX6" fmla="*/ 9915328 w 9915328"/>
                <a:gd name="connsiteY6" fmla="*/ 112954 h 388700"/>
                <a:gd name="connsiteX0" fmla="*/ 0 w 9915328"/>
                <a:gd name="connsiteY0" fmla="*/ 158569 h 385714"/>
                <a:gd name="connsiteX1" fmla="*/ 633406 w 9915328"/>
                <a:gd name="connsiteY1" fmla="*/ 271458 h 385714"/>
                <a:gd name="connsiteX2" fmla="*/ 2340484 w 9915328"/>
                <a:gd name="connsiteY2" fmla="*/ 384347 h 385714"/>
                <a:gd name="connsiteX3" fmla="*/ 5270277 w 9915328"/>
                <a:gd name="connsiteY3" fmla="*/ 191025 h 385714"/>
                <a:gd name="connsiteX4" fmla="*/ 6986358 w 9915328"/>
                <a:gd name="connsiteY4" fmla="*/ 525 h 385714"/>
                <a:gd name="connsiteX5" fmla="*/ 8835990 w 9915328"/>
                <a:gd name="connsiteY5" fmla="*/ 113414 h 385714"/>
                <a:gd name="connsiteX6" fmla="*/ 9915328 w 9915328"/>
                <a:gd name="connsiteY6" fmla="*/ 113414 h 385714"/>
                <a:gd name="connsiteX0" fmla="*/ 0 w 9915328"/>
                <a:gd name="connsiteY0" fmla="*/ 158569 h 323756"/>
                <a:gd name="connsiteX1" fmla="*/ 633406 w 9915328"/>
                <a:gd name="connsiteY1" fmla="*/ 271458 h 323756"/>
                <a:gd name="connsiteX2" fmla="*/ 2340484 w 9915328"/>
                <a:gd name="connsiteY2" fmla="*/ 320847 h 323756"/>
                <a:gd name="connsiteX3" fmla="*/ 5270277 w 9915328"/>
                <a:gd name="connsiteY3" fmla="*/ 191025 h 323756"/>
                <a:gd name="connsiteX4" fmla="*/ 6986358 w 9915328"/>
                <a:gd name="connsiteY4" fmla="*/ 525 h 323756"/>
                <a:gd name="connsiteX5" fmla="*/ 8835990 w 9915328"/>
                <a:gd name="connsiteY5" fmla="*/ 113414 h 323756"/>
                <a:gd name="connsiteX6" fmla="*/ 9915328 w 9915328"/>
                <a:gd name="connsiteY6" fmla="*/ 113414 h 323756"/>
                <a:gd name="connsiteX0" fmla="*/ 0 w 9915328"/>
                <a:gd name="connsiteY0" fmla="*/ 95979 h 261166"/>
                <a:gd name="connsiteX1" fmla="*/ 633406 w 9915328"/>
                <a:gd name="connsiteY1" fmla="*/ 208868 h 261166"/>
                <a:gd name="connsiteX2" fmla="*/ 2340484 w 9915328"/>
                <a:gd name="connsiteY2" fmla="*/ 258257 h 261166"/>
                <a:gd name="connsiteX3" fmla="*/ 5270277 w 9915328"/>
                <a:gd name="connsiteY3" fmla="*/ 128435 h 261166"/>
                <a:gd name="connsiteX4" fmla="*/ 8835990 w 9915328"/>
                <a:gd name="connsiteY4" fmla="*/ 50824 h 261166"/>
                <a:gd name="connsiteX5" fmla="*/ 9915328 w 9915328"/>
                <a:gd name="connsiteY5" fmla="*/ 50824 h 261166"/>
                <a:gd name="connsiteX0" fmla="*/ 0 w 9915328"/>
                <a:gd name="connsiteY0" fmla="*/ 201048 h 366235"/>
                <a:gd name="connsiteX1" fmla="*/ 633406 w 9915328"/>
                <a:gd name="connsiteY1" fmla="*/ 313937 h 366235"/>
                <a:gd name="connsiteX2" fmla="*/ 2340484 w 9915328"/>
                <a:gd name="connsiteY2" fmla="*/ 363326 h 366235"/>
                <a:gd name="connsiteX3" fmla="*/ 5270277 w 9915328"/>
                <a:gd name="connsiteY3" fmla="*/ 233504 h 366235"/>
                <a:gd name="connsiteX4" fmla="*/ 7659714 w 9915328"/>
                <a:gd name="connsiteY4" fmla="*/ 28893 h 366235"/>
                <a:gd name="connsiteX5" fmla="*/ 9915328 w 9915328"/>
                <a:gd name="connsiteY5" fmla="*/ 155893 h 366235"/>
                <a:gd name="connsiteX0" fmla="*/ 0 w 9915328"/>
                <a:gd name="connsiteY0" fmla="*/ 173629 h 338816"/>
                <a:gd name="connsiteX1" fmla="*/ 633406 w 9915328"/>
                <a:gd name="connsiteY1" fmla="*/ 286518 h 338816"/>
                <a:gd name="connsiteX2" fmla="*/ 2340484 w 9915328"/>
                <a:gd name="connsiteY2" fmla="*/ 335907 h 338816"/>
                <a:gd name="connsiteX3" fmla="*/ 5270277 w 9915328"/>
                <a:gd name="connsiteY3" fmla="*/ 206085 h 338816"/>
                <a:gd name="connsiteX4" fmla="*/ 7659714 w 9915328"/>
                <a:gd name="connsiteY4" fmla="*/ 1474 h 338816"/>
                <a:gd name="connsiteX5" fmla="*/ 9915328 w 9915328"/>
                <a:gd name="connsiteY5" fmla="*/ 128474 h 338816"/>
                <a:gd name="connsiteX0" fmla="*/ 0 w 10190302"/>
                <a:gd name="connsiteY0" fmla="*/ 174097 h 339284"/>
                <a:gd name="connsiteX1" fmla="*/ 633406 w 10190302"/>
                <a:gd name="connsiteY1" fmla="*/ 286986 h 339284"/>
                <a:gd name="connsiteX2" fmla="*/ 2340484 w 10190302"/>
                <a:gd name="connsiteY2" fmla="*/ 336375 h 339284"/>
                <a:gd name="connsiteX3" fmla="*/ 5270277 w 10190302"/>
                <a:gd name="connsiteY3" fmla="*/ 206553 h 339284"/>
                <a:gd name="connsiteX4" fmla="*/ 7659714 w 10190302"/>
                <a:gd name="connsiteY4" fmla="*/ 1942 h 339284"/>
                <a:gd name="connsiteX5" fmla="*/ 10190302 w 10190302"/>
                <a:gd name="connsiteY5" fmla="*/ 103542 h 339284"/>
                <a:gd name="connsiteX0" fmla="*/ 0 w 10129197"/>
                <a:gd name="connsiteY0" fmla="*/ 85197 h 340405"/>
                <a:gd name="connsiteX1" fmla="*/ 572301 w 10129197"/>
                <a:gd name="connsiteY1" fmla="*/ 286986 h 340405"/>
                <a:gd name="connsiteX2" fmla="*/ 2279379 w 10129197"/>
                <a:gd name="connsiteY2" fmla="*/ 336375 h 340405"/>
                <a:gd name="connsiteX3" fmla="*/ 5209172 w 10129197"/>
                <a:gd name="connsiteY3" fmla="*/ 206553 h 340405"/>
                <a:gd name="connsiteX4" fmla="*/ 7598609 w 10129197"/>
                <a:gd name="connsiteY4" fmla="*/ 1942 h 340405"/>
                <a:gd name="connsiteX5" fmla="*/ 10129197 w 10129197"/>
                <a:gd name="connsiteY5" fmla="*/ 103542 h 340405"/>
                <a:gd name="connsiteX0" fmla="*/ 0 w 10129197"/>
                <a:gd name="connsiteY0" fmla="*/ 85197 h 340405"/>
                <a:gd name="connsiteX1" fmla="*/ 572301 w 10129197"/>
                <a:gd name="connsiteY1" fmla="*/ 286986 h 340405"/>
                <a:gd name="connsiteX2" fmla="*/ 2279379 w 10129197"/>
                <a:gd name="connsiteY2" fmla="*/ 336375 h 340405"/>
                <a:gd name="connsiteX3" fmla="*/ 5209172 w 10129197"/>
                <a:gd name="connsiteY3" fmla="*/ 206553 h 340405"/>
                <a:gd name="connsiteX4" fmla="*/ 7598609 w 10129197"/>
                <a:gd name="connsiteY4" fmla="*/ 1942 h 340405"/>
                <a:gd name="connsiteX5" fmla="*/ 10129197 w 10129197"/>
                <a:gd name="connsiteY5" fmla="*/ 103542 h 340405"/>
                <a:gd name="connsiteX0" fmla="*/ 0 w 10129197"/>
                <a:gd name="connsiteY0" fmla="*/ 85197 h 339169"/>
                <a:gd name="connsiteX1" fmla="*/ 2279379 w 10129197"/>
                <a:gd name="connsiteY1" fmla="*/ 336375 h 339169"/>
                <a:gd name="connsiteX2" fmla="*/ 5209172 w 10129197"/>
                <a:gd name="connsiteY2" fmla="*/ 206553 h 339169"/>
                <a:gd name="connsiteX3" fmla="*/ 7598609 w 10129197"/>
                <a:gd name="connsiteY3" fmla="*/ 1942 h 339169"/>
                <a:gd name="connsiteX4" fmla="*/ 10129197 w 10129197"/>
                <a:gd name="connsiteY4" fmla="*/ 103542 h 339169"/>
                <a:gd name="connsiteX0" fmla="*/ 0 w 10129197"/>
                <a:gd name="connsiteY0" fmla="*/ 85197 h 339169"/>
                <a:gd name="connsiteX1" fmla="*/ 2279379 w 10129197"/>
                <a:gd name="connsiteY1" fmla="*/ 336375 h 339169"/>
                <a:gd name="connsiteX2" fmla="*/ 5209172 w 10129197"/>
                <a:gd name="connsiteY2" fmla="*/ 206553 h 339169"/>
                <a:gd name="connsiteX3" fmla="*/ 7598609 w 10129197"/>
                <a:gd name="connsiteY3" fmla="*/ 1942 h 339169"/>
                <a:gd name="connsiteX4" fmla="*/ 10129197 w 10129197"/>
                <a:gd name="connsiteY4" fmla="*/ 103542 h 339169"/>
                <a:gd name="connsiteX0" fmla="*/ 0 w 10129197"/>
                <a:gd name="connsiteY0" fmla="*/ 118179 h 372151"/>
                <a:gd name="connsiteX1" fmla="*/ 2279379 w 10129197"/>
                <a:gd name="connsiteY1" fmla="*/ 369357 h 372151"/>
                <a:gd name="connsiteX2" fmla="*/ 5209172 w 10129197"/>
                <a:gd name="connsiteY2" fmla="*/ 239535 h 372151"/>
                <a:gd name="connsiteX3" fmla="*/ 7598609 w 10129197"/>
                <a:gd name="connsiteY3" fmla="*/ 34924 h 372151"/>
                <a:gd name="connsiteX4" fmla="*/ 10129197 w 10129197"/>
                <a:gd name="connsiteY4" fmla="*/ 9524 h 372151"/>
                <a:gd name="connsiteX0" fmla="*/ 0 w 10129197"/>
                <a:gd name="connsiteY0" fmla="*/ 108656 h 362734"/>
                <a:gd name="connsiteX1" fmla="*/ 2279379 w 10129197"/>
                <a:gd name="connsiteY1" fmla="*/ 359834 h 362734"/>
                <a:gd name="connsiteX2" fmla="*/ 5209172 w 10129197"/>
                <a:gd name="connsiteY2" fmla="*/ 230012 h 362734"/>
                <a:gd name="connsiteX3" fmla="*/ 10129197 w 10129197"/>
                <a:gd name="connsiteY3" fmla="*/ 1 h 362734"/>
                <a:gd name="connsiteX0" fmla="*/ 0 w 8153512"/>
                <a:gd name="connsiteY0" fmla="*/ 149619 h 403884"/>
                <a:gd name="connsiteX1" fmla="*/ 2279379 w 8153512"/>
                <a:gd name="connsiteY1" fmla="*/ 400797 h 403884"/>
                <a:gd name="connsiteX2" fmla="*/ 5209172 w 8153512"/>
                <a:gd name="connsiteY2" fmla="*/ 270975 h 403884"/>
                <a:gd name="connsiteX3" fmla="*/ 8153512 w 8153512"/>
                <a:gd name="connsiteY3" fmla="*/ 0 h 403884"/>
                <a:gd name="connsiteX0" fmla="*/ 0 w 8320471"/>
                <a:gd name="connsiteY0" fmla="*/ 36968 h 290765"/>
                <a:gd name="connsiteX1" fmla="*/ 2279379 w 8320471"/>
                <a:gd name="connsiteY1" fmla="*/ 288146 h 290765"/>
                <a:gd name="connsiteX2" fmla="*/ 5209172 w 8320471"/>
                <a:gd name="connsiteY2" fmla="*/ 158324 h 290765"/>
                <a:gd name="connsiteX3" fmla="*/ 8320471 w 8320471"/>
                <a:gd name="connsiteY3" fmla="*/ 0 h 290765"/>
                <a:gd name="connsiteX0" fmla="*/ 0 w 8320471"/>
                <a:gd name="connsiteY0" fmla="*/ 36968 h 292812"/>
                <a:gd name="connsiteX1" fmla="*/ 2279379 w 8320471"/>
                <a:gd name="connsiteY1" fmla="*/ 288146 h 292812"/>
                <a:gd name="connsiteX2" fmla="*/ 8320471 w 8320471"/>
                <a:gd name="connsiteY2" fmla="*/ 0 h 292812"/>
                <a:gd name="connsiteX0" fmla="*/ 0 w 8320471"/>
                <a:gd name="connsiteY0" fmla="*/ 36968 h 284234"/>
                <a:gd name="connsiteX1" fmla="*/ 2752431 w 8320471"/>
                <a:gd name="connsiteY1" fmla="*/ 277905 h 284234"/>
                <a:gd name="connsiteX2" fmla="*/ 8320471 w 8320471"/>
                <a:gd name="connsiteY2" fmla="*/ 0 h 284234"/>
                <a:gd name="connsiteX0" fmla="*/ 0 w 8306558"/>
                <a:gd name="connsiteY0" fmla="*/ 47209 h 295214"/>
                <a:gd name="connsiteX1" fmla="*/ 2752431 w 8306558"/>
                <a:gd name="connsiteY1" fmla="*/ 288146 h 295214"/>
                <a:gd name="connsiteX2" fmla="*/ 8306558 w 8306558"/>
                <a:gd name="connsiteY2" fmla="*/ 0 h 295214"/>
                <a:gd name="connsiteX0" fmla="*/ 0 w 8306558"/>
                <a:gd name="connsiteY0" fmla="*/ 47209 h 295214"/>
                <a:gd name="connsiteX1" fmla="*/ 2752431 w 8306558"/>
                <a:gd name="connsiteY1" fmla="*/ 288146 h 295214"/>
                <a:gd name="connsiteX2" fmla="*/ 8306558 w 8306558"/>
                <a:gd name="connsiteY2" fmla="*/ 0 h 295214"/>
                <a:gd name="connsiteX0" fmla="*/ 0 w 7847420"/>
                <a:gd name="connsiteY0" fmla="*/ 36968 h 284234"/>
                <a:gd name="connsiteX1" fmla="*/ 2752431 w 7847420"/>
                <a:gd name="connsiteY1" fmla="*/ 277905 h 284234"/>
                <a:gd name="connsiteX2" fmla="*/ 7847420 w 7847420"/>
                <a:gd name="connsiteY2" fmla="*/ 0 h 284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47420" h="284234">
                  <a:moveTo>
                    <a:pt x="0" y="36968"/>
                  </a:moveTo>
                  <a:cubicBezTo>
                    <a:pt x="245726" y="330597"/>
                    <a:pt x="1444528" y="284066"/>
                    <a:pt x="2752431" y="277905"/>
                  </a:cubicBezTo>
                  <a:cubicBezTo>
                    <a:pt x="4060334" y="271744"/>
                    <a:pt x="6588860" y="131718"/>
                    <a:pt x="7847420" y="0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0E681F96-D6B7-485B-B94D-CFD758E493D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0895" y="130347"/>
              <a:ext cx="1335140" cy="963251"/>
            </a:xfrm>
            <a:prstGeom prst="rect">
              <a:avLst/>
            </a:prstGeom>
          </p:spPr>
        </p:pic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E9E3F320-DB52-4416-977D-1B3D0B5C3203}"/>
              </a:ext>
            </a:extLst>
          </p:cNvPr>
          <p:cNvGrpSpPr/>
          <p:nvPr/>
        </p:nvGrpSpPr>
        <p:grpSpPr>
          <a:xfrm flipH="1">
            <a:off x="9763028" y="3154809"/>
            <a:ext cx="2228936" cy="597268"/>
            <a:chOff x="230895" y="130347"/>
            <a:chExt cx="3594745" cy="963251"/>
          </a:xfrm>
        </p:grpSpPr>
        <p:sp>
          <p:nvSpPr>
            <p:cNvPr id="14" name="任意多边形: 形状 13">
              <a:extLst>
                <a:ext uri="{FF2B5EF4-FFF2-40B4-BE49-F238E27FC236}">
                  <a16:creationId xmlns:a16="http://schemas.microsoft.com/office/drawing/2014/main" id="{78CAF84E-99A2-489C-8F71-3EDC31653222}"/>
                </a:ext>
              </a:extLst>
            </p:cNvPr>
            <p:cNvSpPr/>
            <p:nvPr/>
          </p:nvSpPr>
          <p:spPr>
            <a:xfrm>
              <a:off x="1497775" y="538764"/>
              <a:ext cx="2327865" cy="73734"/>
            </a:xfrm>
            <a:custGeom>
              <a:avLst/>
              <a:gdLst>
                <a:gd name="connsiteX0" fmla="*/ 0 w 9877777"/>
                <a:gd name="connsiteY0" fmla="*/ 284617 h 420929"/>
                <a:gd name="connsiteX1" fmla="*/ 620889 w 9877777"/>
                <a:gd name="connsiteY1" fmla="*/ 115284 h 420929"/>
                <a:gd name="connsiteX2" fmla="*/ 2302933 w 9877777"/>
                <a:gd name="connsiteY2" fmla="*/ 420084 h 420929"/>
                <a:gd name="connsiteX3" fmla="*/ 4696177 w 9877777"/>
                <a:gd name="connsiteY3" fmla="*/ 2395 h 420929"/>
                <a:gd name="connsiteX4" fmla="*/ 6886222 w 9877777"/>
                <a:gd name="connsiteY4" fmla="*/ 250751 h 420929"/>
                <a:gd name="connsiteX5" fmla="*/ 9098844 w 9877777"/>
                <a:gd name="connsiteY5" fmla="*/ 284617 h 420929"/>
                <a:gd name="connsiteX6" fmla="*/ 9877777 w 9877777"/>
                <a:gd name="connsiteY6" fmla="*/ 149151 h 420929"/>
                <a:gd name="connsiteX0" fmla="*/ 0 w 9877777"/>
                <a:gd name="connsiteY0" fmla="*/ 284617 h 431037"/>
                <a:gd name="connsiteX1" fmla="*/ 595855 w 9877777"/>
                <a:gd name="connsiteY1" fmla="*/ 307195 h 431037"/>
                <a:gd name="connsiteX2" fmla="*/ 2302933 w 9877777"/>
                <a:gd name="connsiteY2" fmla="*/ 420084 h 431037"/>
                <a:gd name="connsiteX3" fmla="*/ 4696177 w 9877777"/>
                <a:gd name="connsiteY3" fmla="*/ 2395 h 431037"/>
                <a:gd name="connsiteX4" fmla="*/ 6886222 w 9877777"/>
                <a:gd name="connsiteY4" fmla="*/ 250751 h 431037"/>
                <a:gd name="connsiteX5" fmla="*/ 9098844 w 9877777"/>
                <a:gd name="connsiteY5" fmla="*/ 284617 h 431037"/>
                <a:gd name="connsiteX6" fmla="*/ 9877777 w 9877777"/>
                <a:gd name="connsiteY6" fmla="*/ 149151 h 431037"/>
                <a:gd name="connsiteX0" fmla="*/ 0 w 9915328"/>
                <a:gd name="connsiteY0" fmla="*/ 194306 h 431977"/>
                <a:gd name="connsiteX1" fmla="*/ 633406 w 9915328"/>
                <a:gd name="connsiteY1" fmla="*/ 307195 h 431977"/>
                <a:gd name="connsiteX2" fmla="*/ 2340484 w 9915328"/>
                <a:gd name="connsiteY2" fmla="*/ 420084 h 431977"/>
                <a:gd name="connsiteX3" fmla="*/ 4733728 w 9915328"/>
                <a:gd name="connsiteY3" fmla="*/ 2395 h 431977"/>
                <a:gd name="connsiteX4" fmla="*/ 6923773 w 9915328"/>
                <a:gd name="connsiteY4" fmla="*/ 250751 h 431977"/>
                <a:gd name="connsiteX5" fmla="*/ 9136395 w 9915328"/>
                <a:gd name="connsiteY5" fmla="*/ 284617 h 431977"/>
                <a:gd name="connsiteX6" fmla="*/ 9915328 w 9915328"/>
                <a:gd name="connsiteY6" fmla="*/ 149151 h 431977"/>
                <a:gd name="connsiteX0" fmla="*/ 0 w 9915328"/>
                <a:gd name="connsiteY0" fmla="*/ 194306 h 431977"/>
                <a:gd name="connsiteX1" fmla="*/ 633406 w 9915328"/>
                <a:gd name="connsiteY1" fmla="*/ 307195 h 431977"/>
                <a:gd name="connsiteX2" fmla="*/ 2340484 w 9915328"/>
                <a:gd name="connsiteY2" fmla="*/ 420084 h 431977"/>
                <a:gd name="connsiteX3" fmla="*/ 4733728 w 9915328"/>
                <a:gd name="connsiteY3" fmla="*/ 2395 h 431977"/>
                <a:gd name="connsiteX4" fmla="*/ 6923773 w 9915328"/>
                <a:gd name="connsiteY4" fmla="*/ 250751 h 431977"/>
                <a:gd name="connsiteX5" fmla="*/ 9136395 w 9915328"/>
                <a:gd name="connsiteY5" fmla="*/ 284617 h 431977"/>
                <a:gd name="connsiteX6" fmla="*/ 9915328 w 9915328"/>
                <a:gd name="connsiteY6" fmla="*/ 149151 h 431977"/>
                <a:gd name="connsiteX0" fmla="*/ 0 w 9915328"/>
                <a:gd name="connsiteY0" fmla="*/ 60818 h 291409"/>
                <a:gd name="connsiteX1" fmla="*/ 633406 w 9915328"/>
                <a:gd name="connsiteY1" fmla="*/ 173707 h 291409"/>
                <a:gd name="connsiteX2" fmla="*/ 2340484 w 9915328"/>
                <a:gd name="connsiteY2" fmla="*/ 286596 h 291409"/>
                <a:gd name="connsiteX3" fmla="*/ 5071684 w 9915328"/>
                <a:gd name="connsiteY3" fmla="*/ 4374 h 291409"/>
                <a:gd name="connsiteX4" fmla="*/ 6923773 w 9915328"/>
                <a:gd name="connsiteY4" fmla="*/ 117263 h 291409"/>
                <a:gd name="connsiteX5" fmla="*/ 9136395 w 9915328"/>
                <a:gd name="connsiteY5" fmla="*/ 151129 h 291409"/>
                <a:gd name="connsiteX6" fmla="*/ 9915328 w 9915328"/>
                <a:gd name="connsiteY6" fmla="*/ 15663 h 291409"/>
                <a:gd name="connsiteX0" fmla="*/ 0 w 9915328"/>
                <a:gd name="connsiteY0" fmla="*/ 163495 h 394086"/>
                <a:gd name="connsiteX1" fmla="*/ 633406 w 9915328"/>
                <a:gd name="connsiteY1" fmla="*/ 276384 h 394086"/>
                <a:gd name="connsiteX2" fmla="*/ 2340484 w 9915328"/>
                <a:gd name="connsiteY2" fmla="*/ 389273 h 394086"/>
                <a:gd name="connsiteX3" fmla="*/ 5071684 w 9915328"/>
                <a:gd name="connsiteY3" fmla="*/ 107051 h 394086"/>
                <a:gd name="connsiteX4" fmla="*/ 6986358 w 9915328"/>
                <a:gd name="connsiteY4" fmla="*/ 5451 h 394086"/>
                <a:gd name="connsiteX5" fmla="*/ 9136395 w 9915328"/>
                <a:gd name="connsiteY5" fmla="*/ 253806 h 394086"/>
                <a:gd name="connsiteX6" fmla="*/ 9915328 w 9915328"/>
                <a:gd name="connsiteY6" fmla="*/ 118340 h 394086"/>
                <a:gd name="connsiteX0" fmla="*/ 0 w 9915328"/>
                <a:gd name="connsiteY0" fmla="*/ 179002 h 409593"/>
                <a:gd name="connsiteX1" fmla="*/ 633406 w 9915328"/>
                <a:gd name="connsiteY1" fmla="*/ 291891 h 409593"/>
                <a:gd name="connsiteX2" fmla="*/ 2340484 w 9915328"/>
                <a:gd name="connsiteY2" fmla="*/ 404780 h 409593"/>
                <a:gd name="connsiteX3" fmla="*/ 5071684 w 9915328"/>
                <a:gd name="connsiteY3" fmla="*/ 122558 h 409593"/>
                <a:gd name="connsiteX4" fmla="*/ 6986358 w 9915328"/>
                <a:gd name="connsiteY4" fmla="*/ 20958 h 409593"/>
                <a:gd name="connsiteX5" fmla="*/ 9136395 w 9915328"/>
                <a:gd name="connsiteY5" fmla="*/ 9669 h 409593"/>
                <a:gd name="connsiteX6" fmla="*/ 9915328 w 9915328"/>
                <a:gd name="connsiteY6" fmla="*/ 133847 h 409593"/>
                <a:gd name="connsiteX0" fmla="*/ 0 w 9915328"/>
                <a:gd name="connsiteY0" fmla="*/ 198509 h 429100"/>
                <a:gd name="connsiteX1" fmla="*/ 633406 w 9915328"/>
                <a:gd name="connsiteY1" fmla="*/ 311398 h 429100"/>
                <a:gd name="connsiteX2" fmla="*/ 2340484 w 9915328"/>
                <a:gd name="connsiteY2" fmla="*/ 424287 h 429100"/>
                <a:gd name="connsiteX3" fmla="*/ 5071684 w 9915328"/>
                <a:gd name="connsiteY3" fmla="*/ 142065 h 429100"/>
                <a:gd name="connsiteX4" fmla="*/ 6986358 w 9915328"/>
                <a:gd name="connsiteY4" fmla="*/ 40465 h 429100"/>
                <a:gd name="connsiteX5" fmla="*/ 9136395 w 9915328"/>
                <a:gd name="connsiteY5" fmla="*/ 29176 h 429100"/>
                <a:gd name="connsiteX6" fmla="*/ 9915328 w 9915328"/>
                <a:gd name="connsiteY6" fmla="*/ 153354 h 429100"/>
                <a:gd name="connsiteX0" fmla="*/ 0 w 9915328"/>
                <a:gd name="connsiteY0" fmla="*/ 158109 h 388700"/>
                <a:gd name="connsiteX1" fmla="*/ 633406 w 9915328"/>
                <a:gd name="connsiteY1" fmla="*/ 270998 h 388700"/>
                <a:gd name="connsiteX2" fmla="*/ 2340484 w 9915328"/>
                <a:gd name="connsiteY2" fmla="*/ 383887 h 388700"/>
                <a:gd name="connsiteX3" fmla="*/ 5071684 w 9915328"/>
                <a:gd name="connsiteY3" fmla="*/ 101665 h 388700"/>
                <a:gd name="connsiteX4" fmla="*/ 6986358 w 9915328"/>
                <a:gd name="connsiteY4" fmla="*/ 65 h 388700"/>
                <a:gd name="connsiteX5" fmla="*/ 8835990 w 9915328"/>
                <a:gd name="connsiteY5" fmla="*/ 112954 h 388700"/>
                <a:gd name="connsiteX6" fmla="*/ 9915328 w 9915328"/>
                <a:gd name="connsiteY6" fmla="*/ 112954 h 388700"/>
                <a:gd name="connsiteX0" fmla="*/ 0 w 9915328"/>
                <a:gd name="connsiteY0" fmla="*/ 158569 h 385714"/>
                <a:gd name="connsiteX1" fmla="*/ 633406 w 9915328"/>
                <a:gd name="connsiteY1" fmla="*/ 271458 h 385714"/>
                <a:gd name="connsiteX2" fmla="*/ 2340484 w 9915328"/>
                <a:gd name="connsiteY2" fmla="*/ 384347 h 385714"/>
                <a:gd name="connsiteX3" fmla="*/ 5270277 w 9915328"/>
                <a:gd name="connsiteY3" fmla="*/ 191025 h 385714"/>
                <a:gd name="connsiteX4" fmla="*/ 6986358 w 9915328"/>
                <a:gd name="connsiteY4" fmla="*/ 525 h 385714"/>
                <a:gd name="connsiteX5" fmla="*/ 8835990 w 9915328"/>
                <a:gd name="connsiteY5" fmla="*/ 113414 h 385714"/>
                <a:gd name="connsiteX6" fmla="*/ 9915328 w 9915328"/>
                <a:gd name="connsiteY6" fmla="*/ 113414 h 385714"/>
                <a:gd name="connsiteX0" fmla="*/ 0 w 9915328"/>
                <a:gd name="connsiteY0" fmla="*/ 158569 h 323756"/>
                <a:gd name="connsiteX1" fmla="*/ 633406 w 9915328"/>
                <a:gd name="connsiteY1" fmla="*/ 271458 h 323756"/>
                <a:gd name="connsiteX2" fmla="*/ 2340484 w 9915328"/>
                <a:gd name="connsiteY2" fmla="*/ 320847 h 323756"/>
                <a:gd name="connsiteX3" fmla="*/ 5270277 w 9915328"/>
                <a:gd name="connsiteY3" fmla="*/ 191025 h 323756"/>
                <a:gd name="connsiteX4" fmla="*/ 6986358 w 9915328"/>
                <a:gd name="connsiteY4" fmla="*/ 525 h 323756"/>
                <a:gd name="connsiteX5" fmla="*/ 8835990 w 9915328"/>
                <a:gd name="connsiteY5" fmla="*/ 113414 h 323756"/>
                <a:gd name="connsiteX6" fmla="*/ 9915328 w 9915328"/>
                <a:gd name="connsiteY6" fmla="*/ 113414 h 323756"/>
                <a:gd name="connsiteX0" fmla="*/ 0 w 9915328"/>
                <a:gd name="connsiteY0" fmla="*/ 95979 h 261166"/>
                <a:gd name="connsiteX1" fmla="*/ 633406 w 9915328"/>
                <a:gd name="connsiteY1" fmla="*/ 208868 h 261166"/>
                <a:gd name="connsiteX2" fmla="*/ 2340484 w 9915328"/>
                <a:gd name="connsiteY2" fmla="*/ 258257 h 261166"/>
                <a:gd name="connsiteX3" fmla="*/ 5270277 w 9915328"/>
                <a:gd name="connsiteY3" fmla="*/ 128435 h 261166"/>
                <a:gd name="connsiteX4" fmla="*/ 8835990 w 9915328"/>
                <a:gd name="connsiteY4" fmla="*/ 50824 h 261166"/>
                <a:gd name="connsiteX5" fmla="*/ 9915328 w 9915328"/>
                <a:gd name="connsiteY5" fmla="*/ 50824 h 261166"/>
                <a:gd name="connsiteX0" fmla="*/ 0 w 9915328"/>
                <a:gd name="connsiteY0" fmla="*/ 201048 h 366235"/>
                <a:gd name="connsiteX1" fmla="*/ 633406 w 9915328"/>
                <a:gd name="connsiteY1" fmla="*/ 313937 h 366235"/>
                <a:gd name="connsiteX2" fmla="*/ 2340484 w 9915328"/>
                <a:gd name="connsiteY2" fmla="*/ 363326 h 366235"/>
                <a:gd name="connsiteX3" fmla="*/ 5270277 w 9915328"/>
                <a:gd name="connsiteY3" fmla="*/ 233504 h 366235"/>
                <a:gd name="connsiteX4" fmla="*/ 7659714 w 9915328"/>
                <a:gd name="connsiteY4" fmla="*/ 28893 h 366235"/>
                <a:gd name="connsiteX5" fmla="*/ 9915328 w 9915328"/>
                <a:gd name="connsiteY5" fmla="*/ 155893 h 366235"/>
                <a:gd name="connsiteX0" fmla="*/ 0 w 9915328"/>
                <a:gd name="connsiteY0" fmla="*/ 173629 h 338816"/>
                <a:gd name="connsiteX1" fmla="*/ 633406 w 9915328"/>
                <a:gd name="connsiteY1" fmla="*/ 286518 h 338816"/>
                <a:gd name="connsiteX2" fmla="*/ 2340484 w 9915328"/>
                <a:gd name="connsiteY2" fmla="*/ 335907 h 338816"/>
                <a:gd name="connsiteX3" fmla="*/ 5270277 w 9915328"/>
                <a:gd name="connsiteY3" fmla="*/ 206085 h 338816"/>
                <a:gd name="connsiteX4" fmla="*/ 7659714 w 9915328"/>
                <a:gd name="connsiteY4" fmla="*/ 1474 h 338816"/>
                <a:gd name="connsiteX5" fmla="*/ 9915328 w 9915328"/>
                <a:gd name="connsiteY5" fmla="*/ 128474 h 338816"/>
                <a:gd name="connsiteX0" fmla="*/ 0 w 10190302"/>
                <a:gd name="connsiteY0" fmla="*/ 174097 h 339284"/>
                <a:gd name="connsiteX1" fmla="*/ 633406 w 10190302"/>
                <a:gd name="connsiteY1" fmla="*/ 286986 h 339284"/>
                <a:gd name="connsiteX2" fmla="*/ 2340484 w 10190302"/>
                <a:gd name="connsiteY2" fmla="*/ 336375 h 339284"/>
                <a:gd name="connsiteX3" fmla="*/ 5270277 w 10190302"/>
                <a:gd name="connsiteY3" fmla="*/ 206553 h 339284"/>
                <a:gd name="connsiteX4" fmla="*/ 7659714 w 10190302"/>
                <a:gd name="connsiteY4" fmla="*/ 1942 h 339284"/>
                <a:gd name="connsiteX5" fmla="*/ 10190302 w 10190302"/>
                <a:gd name="connsiteY5" fmla="*/ 103542 h 339284"/>
                <a:gd name="connsiteX0" fmla="*/ 0 w 10129197"/>
                <a:gd name="connsiteY0" fmla="*/ 85197 h 340405"/>
                <a:gd name="connsiteX1" fmla="*/ 572301 w 10129197"/>
                <a:gd name="connsiteY1" fmla="*/ 286986 h 340405"/>
                <a:gd name="connsiteX2" fmla="*/ 2279379 w 10129197"/>
                <a:gd name="connsiteY2" fmla="*/ 336375 h 340405"/>
                <a:gd name="connsiteX3" fmla="*/ 5209172 w 10129197"/>
                <a:gd name="connsiteY3" fmla="*/ 206553 h 340405"/>
                <a:gd name="connsiteX4" fmla="*/ 7598609 w 10129197"/>
                <a:gd name="connsiteY4" fmla="*/ 1942 h 340405"/>
                <a:gd name="connsiteX5" fmla="*/ 10129197 w 10129197"/>
                <a:gd name="connsiteY5" fmla="*/ 103542 h 340405"/>
                <a:gd name="connsiteX0" fmla="*/ 0 w 10129197"/>
                <a:gd name="connsiteY0" fmla="*/ 85197 h 340405"/>
                <a:gd name="connsiteX1" fmla="*/ 572301 w 10129197"/>
                <a:gd name="connsiteY1" fmla="*/ 286986 h 340405"/>
                <a:gd name="connsiteX2" fmla="*/ 2279379 w 10129197"/>
                <a:gd name="connsiteY2" fmla="*/ 336375 h 340405"/>
                <a:gd name="connsiteX3" fmla="*/ 5209172 w 10129197"/>
                <a:gd name="connsiteY3" fmla="*/ 206553 h 340405"/>
                <a:gd name="connsiteX4" fmla="*/ 7598609 w 10129197"/>
                <a:gd name="connsiteY4" fmla="*/ 1942 h 340405"/>
                <a:gd name="connsiteX5" fmla="*/ 10129197 w 10129197"/>
                <a:gd name="connsiteY5" fmla="*/ 103542 h 340405"/>
                <a:gd name="connsiteX0" fmla="*/ 0 w 10129197"/>
                <a:gd name="connsiteY0" fmla="*/ 85197 h 339169"/>
                <a:gd name="connsiteX1" fmla="*/ 2279379 w 10129197"/>
                <a:gd name="connsiteY1" fmla="*/ 336375 h 339169"/>
                <a:gd name="connsiteX2" fmla="*/ 5209172 w 10129197"/>
                <a:gd name="connsiteY2" fmla="*/ 206553 h 339169"/>
                <a:gd name="connsiteX3" fmla="*/ 7598609 w 10129197"/>
                <a:gd name="connsiteY3" fmla="*/ 1942 h 339169"/>
                <a:gd name="connsiteX4" fmla="*/ 10129197 w 10129197"/>
                <a:gd name="connsiteY4" fmla="*/ 103542 h 339169"/>
                <a:gd name="connsiteX0" fmla="*/ 0 w 10129197"/>
                <a:gd name="connsiteY0" fmla="*/ 85197 h 339169"/>
                <a:gd name="connsiteX1" fmla="*/ 2279379 w 10129197"/>
                <a:gd name="connsiteY1" fmla="*/ 336375 h 339169"/>
                <a:gd name="connsiteX2" fmla="*/ 5209172 w 10129197"/>
                <a:gd name="connsiteY2" fmla="*/ 206553 h 339169"/>
                <a:gd name="connsiteX3" fmla="*/ 7598609 w 10129197"/>
                <a:gd name="connsiteY3" fmla="*/ 1942 h 339169"/>
                <a:gd name="connsiteX4" fmla="*/ 10129197 w 10129197"/>
                <a:gd name="connsiteY4" fmla="*/ 103542 h 339169"/>
                <a:gd name="connsiteX0" fmla="*/ 0 w 10129197"/>
                <a:gd name="connsiteY0" fmla="*/ 118179 h 372151"/>
                <a:gd name="connsiteX1" fmla="*/ 2279379 w 10129197"/>
                <a:gd name="connsiteY1" fmla="*/ 369357 h 372151"/>
                <a:gd name="connsiteX2" fmla="*/ 5209172 w 10129197"/>
                <a:gd name="connsiteY2" fmla="*/ 239535 h 372151"/>
                <a:gd name="connsiteX3" fmla="*/ 7598609 w 10129197"/>
                <a:gd name="connsiteY3" fmla="*/ 34924 h 372151"/>
                <a:gd name="connsiteX4" fmla="*/ 10129197 w 10129197"/>
                <a:gd name="connsiteY4" fmla="*/ 9524 h 372151"/>
                <a:gd name="connsiteX0" fmla="*/ 0 w 10129197"/>
                <a:gd name="connsiteY0" fmla="*/ 108656 h 362734"/>
                <a:gd name="connsiteX1" fmla="*/ 2279379 w 10129197"/>
                <a:gd name="connsiteY1" fmla="*/ 359834 h 362734"/>
                <a:gd name="connsiteX2" fmla="*/ 5209172 w 10129197"/>
                <a:gd name="connsiteY2" fmla="*/ 230012 h 362734"/>
                <a:gd name="connsiteX3" fmla="*/ 10129197 w 10129197"/>
                <a:gd name="connsiteY3" fmla="*/ 1 h 362734"/>
                <a:gd name="connsiteX0" fmla="*/ 0 w 8153512"/>
                <a:gd name="connsiteY0" fmla="*/ 149619 h 403884"/>
                <a:gd name="connsiteX1" fmla="*/ 2279379 w 8153512"/>
                <a:gd name="connsiteY1" fmla="*/ 400797 h 403884"/>
                <a:gd name="connsiteX2" fmla="*/ 5209172 w 8153512"/>
                <a:gd name="connsiteY2" fmla="*/ 270975 h 403884"/>
                <a:gd name="connsiteX3" fmla="*/ 8153512 w 8153512"/>
                <a:gd name="connsiteY3" fmla="*/ 0 h 403884"/>
                <a:gd name="connsiteX0" fmla="*/ 0 w 8320471"/>
                <a:gd name="connsiteY0" fmla="*/ 36968 h 290765"/>
                <a:gd name="connsiteX1" fmla="*/ 2279379 w 8320471"/>
                <a:gd name="connsiteY1" fmla="*/ 288146 h 290765"/>
                <a:gd name="connsiteX2" fmla="*/ 5209172 w 8320471"/>
                <a:gd name="connsiteY2" fmla="*/ 158324 h 290765"/>
                <a:gd name="connsiteX3" fmla="*/ 8320471 w 8320471"/>
                <a:gd name="connsiteY3" fmla="*/ 0 h 290765"/>
                <a:gd name="connsiteX0" fmla="*/ 0 w 8320471"/>
                <a:gd name="connsiteY0" fmla="*/ 36968 h 292812"/>
                <a:gd name="connsiteX1" fmla="*/ 2279379 w 8320471"/>
                <a:gd name="connsiteY1" fmla="*/ 288146 h 292812"/>
                <a:gd name="connsiteX2" fmla="*/ 8320471 w 8320471"/>
                <a:gd name="connsiteY2" fmla="*/ 0 h 292812"/>
                <a:gd name="connsiteX0" fmla="*/ 0 w 8320471"/>
                <a:gd name="connsiteY0" fmla="*/ 36968 h 284234"/>
                <a:gd name="connsiteX1" fmla="*/ 2752431 w 8320471"/>
                <a:gd name="connsiteY1" fmla="*/ 277905 h 284234"/>
                <a:gd name="connsiteX2" fmla="*/ 8320471 w 8320471"/>
                <a:gd name="connsiteY2" fmla="*/ 0 h 284234"/>
                <a:gd name="connsiteX0" fmla="*/ 0 w 8306558"/>
                <a:gd name="connsiteY0" fmla="*/ 47209 h 295214"/>
                <a:gd name="connsiteX1" fmla="*/ 2752431 w 8306558"/>
                <a:gd name="connsiteY1" fmla="*/ 288146 h 295214"/>
                <a:gd name="connsiteX2" fmla="*/ 8306558 w 8306558"/>
                <a:gd name="connsiteY2" fmla="*/ 0 h 295214"/>
                <a:gd name="connsiteX0" fmla="*/ 0 w 8306558"/>
                <a:gd name="connsiteY0" fmla="*/ 47209 h 295214"/>
                <a:gd name="connsiteX1" fmla="*/ 2752431 w 8306558"/>
                <a:gd name="connsiteY1" fmla="*/ 288146 h 295214"/>
                <a:gd name="connsiteX2" fmla="*/ 8306558 w 8306558"/>
                <a:gd name="connsiteY2" fmla="*/ 0 h 295214"/>
                <a:gd name="connsiteX0" fmla="*/ 0 w 7847420"/>
                <a:gd name="connsiteY0" fmla="*/ 36968 h 284234"/>
                <a:gd name="connsiteX1" fmla="*/ 2752431 w 7847420"/>
                <a:gd name="connsiteY1" fmla="*/ 277905 h 284234"/>
                <a:gd name="connsiteX2" fmla="*/ 7847420 w 7847420"/>
                <a:gd name="connsiteY2" fmla="*/ 0 h 284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47420" h="284234">
                  <a:moveTo>
                    <a:pt x="0" y="36968"/>
                  </a:moveTo>
                  <a:cubicBezTo>
                    <a:pt x="245726" y="330597"/>
                    <a:pt x="1444528" y="284066"/>
                    <a:pt x="2752431" y="277905"/>
                  </a:cubicBezTo>
                  <a:cubicBezTo>
                    <a:pt x="4060334" y="271744"/>
                    <a:pt x="6588860" y="131718"/>
                    <a:pt x="7847420" y="0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1FB84703-3A45-43D4-A0FA-500D275F7D5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0895" y="130347"/>
              <a:ext cx="1335140" cy="9632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91363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50"/>
                            </p:stCondLst>
                            <p:childTnLst>
                              <p:par>
                                <p:cTn id="2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F04F2CB7-F898-4F50-A4EE-8D4FAA8CACB9}"/>
              </a:ext>
            </a:extLst>
          </p:cNvPr>
          <p:cNvSpPr txBox="1"/>
          <p:nvPr/>
        </p:nvSpPr>
        <p:spPr>
          <a:xfrm>
            <a:off x="1288204" y="2474983"/>
            <a:ext cx="59176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dirty="0">
                <a:latin typeface="Arial Black" panose="020B0A04020102020204" pitchFamily="34" charset="0"/>
                <a:ea typeface="萝莉体 第二版" panose="02000500000000000000" pitchFamily="2" charset="-122"/>
                <a:cs typeface="萝莉体 第二版" panose="02000500000000000000" pitchFamily="2" charset="-122"/>
              </a:rPr>
              <a:t>川川帮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70ED2E4-0170-41FE-A515-937F1C5F05BD}"/>
              </a:ext>
            </a:extLst>
          </p:cNvPr>
          <p:cNvSpPr txBox="1"/>
          <p:nvPr/>
        </p:nvSpPr>
        <p:spPr>
          <a:xfrm>
            <a:off x="4872548" y="3755765"/>
            <a:ext cx="46667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latin typeface="Arial Black" panose="020B0A04020102020204" pitchFamily="34" charset="0"/>
                <a:ea typeface="萝莉体 第二版" panose="02000500000000000000" pitchFamily="2" charset="-122"/>
                <a:cs typeface="萝莉体 第二版" panose="02000500000000000000" pitchFamily="2" charset="-122"/>
              </a:rPr>
              <a:t>—</a:t>
            </a:r>
            <a:r>
              <a:rPr lang="zh-CN" altLang="en-US" sz="2800" dirty="0">
                <a:latin typeface="Arial Black" panose="020B0A04020102020204" pitchFamily="34" charset="0"/>
                <a:ea typeface="萝莉体 第二版" panose="02000500000000000000" pitchFamily="2" charset="-122"/>
                <a:cs typeface="萝莉体 第二版" panose="02000500000000000000" pitchFamily="2" charset="-122"/>
              </a:rPr>
              <a:t> </a:t>
            </a:r>
            <a:r>
              <a:rPr lang="en-US" altLang="zh-CN" sz="2800" dirty="0">
                <a:latin typeface="Arial Black" panose="020B0A04020102020204" pitchFamily="34" charset="0"/>
                <a:ea typeface="萝莉体 第二版" panose="02000500000000000000" pitchFamily="2" charset="-122"/>
                <a:cs typeface="萝莉体 第二版" panose="02000500000000000000" pitchFamily="2" charset="-122"/>
              </a:rPr>
              <a:t>—</a:t>
            </a:r>
            <a:r>
              <a:rPr lang="zh-CN" altLang="en-US" sz="2800" dirty="0">
                <a:latin typeface="Arial Black" panose="020B0A04020102020204" pitchFamily="34" charset="0"/>
                <a:ea typeface="萝莉体 第二版" panose="02000500000000000000" pitchFamily="2" charset="-122"/>
                <a:cs typeface="萝莉体 第二版" panose="02000500000000000000" pitchFamily="2" charset="-122"/>
              </a:rPr>
              <a:t>因为了解，所以专业。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90E081CA-6777-4ADC-9BAB-E0E4F029B963}"/>
              </a:ext>
            </a:extLst>
          </p:cNvPr>
          <p:cNvGrpSpPr/>
          <p:nvPr/>
        </p:nvGrpSpPr>
        <p:grpSpPr>
          <a:xfrm>
            <a:off x="205683" y="6023523"/>
            <a:ext cx="2827972" cy="597268"/>
            <a:chOff x="230895" y="130347"/>
            <a:chExt cx="4560847" cy="963251"/>
          </a:xfrm>
        </p:grpSpPr>
        <p:sp>
          <p:nvSpPr>
            <p:cNvPr id="10" name="任意多边形: 形状 9">
              <a:extLst>
                <a:ext uri="{FF2B5EF4-FFF2-40B4-BE49-F238E27FC236}">
                  <a16:creationId xmlns:a16="http://schemas.microsoft.com/office/drawing/2014/main" id="{49A24941-6202-4ABE-B9A2-9540E5CAFAA5}"/>
                </a:ext>
              </a:extLst>
            </p:cNvPr>
            <p:cNvSpPr/>
            <p:nvPr/>
          </p:nvSpPr>
          <p:spPr>
            <a:xfrm>
              <a:off x="1497773" y="538764"/>
              <a:ext cx="3293969" cy="73734"/>
            </a:xfrm>
            <a:custGeom>
              <a:avLst/>
              <a:gdLst>
                <a:gd name="connsiteX0" fmla="*/ 0 w 9877777"/>
                <a:gd name="connsiteY0" fmla="*/ 284617 h 420929"/>
                <a:gd name="connsiteX1" fmla="*/ 620889 w 9877777"/>
                <a:gd name="connsiteY1" fmla="*/ 115284 h 420929"/>
                <a:gd name="connsiteX2" fmla="*/ 2302933 w 9877777"/>
                <a:gd name="connsiteY2" fmla="*/ 420084 h 420929"/>
                <a:gd name="connsiteX3" fmla="*/ 4696177 w 9877777"/>
                <a:gd name="connsiteY3" fmla="*/ 2395 h 420929"/>
                <a:gd name="connsiteX4" fmla="*/ 6886222 w 9877777"/>
                <a:gd name="connsiteY4" fmla="*/ 250751 h 420929"/>
                <a:gd name="connsiteX5" fmla="*/ 9098844 w 9877777"/>
                <a:gd name="connsiteY5" fmla="*/ 284617 h 420929"/>
                <a:gd name="connsiteX6" fmla="*/ 9877777 w 9877777"/>
                <a:gd name="connsiteY6" fmla="*/ 149151 h 420929"/>
                <a:gd name="connsiteX0" fmla="*/ 0 w 9877777"/>
                <a:gd name="connsiteY0" fmla="*/ 284617 h 431037"/>
                <a:gd name="connsiteX1" fmla="*/ 595855 w 9877777"/>
                <a:gd name="connsiteY1" fmla="*/ 307195 h 431037"/>
                <a:gd name="connsiteX2" fmla="*/ 2302933 w 9877777"/>
                <a:gd name="connsiteY2" fmla="*/ 420084 h 431037"/>
                <a:gd name="connsiteX3" fmla="*/ 4696177 w 9877777"/>
                <a:gd name="connsiteY3" fmla="*/ 2395 h 431037"/>
                <a:gd name="connsiteX4" fmla="*/ 6886222 w 9877777"/>
                <a:gd name="connsiteY4" fmla="*/ 250751 h 431037"/>
                <a:gd name="connsiteX5" fmla="*/ 9098844 w 9877777"/>
                <a:gd name="connsiteY5" fmla="*/ 284617 h 431037"/>
                <a:gd name="connsiteX6" fmla="*/ 9877777 w 9877777"/>
                <a:gd name="connsiteY6" fmla="*/ 149151 h 431037"/>
                <a:gd name="connsiteX0" fmla="*/ 0 w 9915328"/>
                <a:gd name="connsiteY0" fmla="*/ 194306 h 431977"/>
                <a:gd name="connsiteX1" fmla="*/ 633406 w 9915328"/>
                <a:gd name="connsiteY1" fmla="*/ 307195 h 431977"/>
                <a:gd name="connsiteX2" fmla="*/ 2340484 w 9915328"/>
                <a:gd name="connsiteY2" fmla="*/ 420084 h 431977"/>
                <a:gd name="connsiteX3" fmla="*/ 4733728 w 9915328"/>
                <a:gd name="connsiteY3" fmla="*/ 2395 h 431977"/>
                <a:gd name="connsiteX4" fmla="*/ 6923773 w 9915328"/>
                <a:gd name="connsiteY4" fmla="*/ 250751 h 431977"/>
                <a:gd name="connsiteX5" fmla="*/ 9136395 w 9915328"/>
                <a:gd name="connsiteY5" fmla="*/ 284617 h 431977"/>
                <a:gd name="connsiteX6" fmla="*/ 9915328 w 9915328"/>
                <a:gd name="connsiteY6" fmla="*/ 149151 h 431977"/>
                <a:gd name="connsiteX0" fmla="*/ 0 w 9915328"/>
                <a:gd name="connsiteY0" fmla="*/ 194306 h 431977"/>
                <a:gd name="connsiteX1" fmla="*/ 633406 w 9915328"/>
                <a:gd name="connsiteY1" fmla="*/ 307195 h 431977"/>
                <a:gd name="connsiteX2" fmla="*/ 2340484 w 9915328"/>
                <a:gd name="connsiteY2" fmla="*/ 420084 h 431977"/>
                <a:gd name="connsiteX3" fmla="*/ 4733728 w 9915328"/>
                <a:gd name="connsiteY3" fmla="*/ 2395 h 431977"/>
                <a:gd name="connsiteX4" fmla="*/ 6923773 w 9915328"/>
                <a:gd name="connsiteY4" fmla="*/ 250751 h 431977"/>
                <a:gd name="connsiteX5" fmla="*/ 9136395 w 9915328"/>
                <a:gd name="connsiteY5" fmla="*/ 284617 h 431977"/>
                <a:gd name="connsiteX6" fmla="*/ 9915328 w 9915328"/>
                <a:gd name="connsiteY6" fmla="*/ 149151 h 431977"/>
                <a:gd name="connsiteX0" fmla="*/ 0 w 9915328"/>
                <a:gd name="connsiteY0" fmla="*/ 60818 h 291409"/>
                <a:gd name="connsiteX1" fmla="*/ 633406 w 9915328"/>
                <a:gd name="connsiteY1" fmla="*/ 173707 h 291409"/>
                <a:gd name="connsiteX2" fmla="*/ 2340484 w 9915328"/>
                <a:gd name="connsiteY2" fmla="*/ 286596 h 291409"/>
                <a:gd name="connsiteX3" fmla="*/ 5071684 w 9915328"/>
                <a:gd name="connsiteY3" fmla="*/ 4374 h 291409"/>
                <a:gd name="connsiteX4" fmla="*/ 6923773 w 9915328"/>
                <a:gd name="connsiteY4" fmla="*/ 117263 h 291409"/>
                <a:gd name="connsiteX5" fmla="*/ 9136395 w 9915328"/>
                <a:gd name="connsiteY5" fmla="*/ 151129 h 291409"/>
                <a:gd name="connsiteX6" fmla="*/ 9915328 w 9915328"/>
                <a:gd name="connsiteY6" fmla="*/ 15663 h 291409"/>
                <a:gd name="connsiteX0" fmla="*/ 0 w 9915328"/>
                <a:gd name="connsiteY0" fmla="*/ 163495 h 394086"/>
                <a:gd name="connsiteX1" fmla="*/ 633406 w 9915328"/>
                <a:gd name="connsiteY1" fmla="*/ 276384 h 394086"/>
                <a:gd name="connsiteX2" fmla="*/ 2340484 w 9915328"/>
                <a:gd name="connsiteY2" fmla="*/ 389273 h 394086"/>
                <a:gd name="connsiteX3" fmla="*/ 5071684 w 9915328"/>
                <a:gd name="connsiteY3" fmla="*/ 107051 h 394086"/>
                <a:gd name="connsiteX4" fmla="*/ 6986358 w 9915328"/>
                <a:gd name="connsiteY4" fmla="*/ 5451 h 394086"/>
                <a:gd name="connsiteX5" fmla="*/ 9136395 w 9915328"/>
                <a:gd name="connsiteY5" fmla="*/ 253806 h 394086"/>
                <a:gd name="connsiteX6" fmla="*/ 9915328 w 9915328"/>
                <a:gd name="connsiteY6" fmla="*/ 118340 h 394086"/>
                <a:gd name="connsiteX0" fmla="*/ 0 w 9915328"/>
                <a:gd name="connsiteY0" fmla="*/ 179002 h 409593"/>
                <a:gd name="connsiteX1" fmla="*/ 633406 w 9915328"/>
                <a:gd name="connsiteY1" fmla="*/ 291891 h 409593"/>
                <a:gd name="connsiteX2" fmla="*/ 2340484 w 9915328"/>
                <a:gd name="connsiteY2" fmla="*/ 404780 h 409593"/>
                <a:gd name="connsiteX3" fmla="*/ 5071684 w 9915328"/>
                <a:gd name="connsiteY3" fmla="*/ 122558 h 409593"/>
                <a:gd name="connsiteX4" fmla="*/ 6986358 w 9915328"/>
                <a:gd name="connsiteY4" fmla="*/ 20958 h 409593"/>
                <a:gd name="connsiteX5" fmla="*/ 9136395 w 9915328"/>
                <a:gd name="connsiteY5" fmla="*/ 9669 h 409593"/>
                <a:gd name="connsiteX6" fmla="*/ 9915328 w 9915328"/>
                <a:gd name="connsiteY6" fmla="*/ 133847 h 409593"/>
                <a:gd name="connsiteX0" fmla="*/ 0 w 9915328"/>
                <a:gd name="connsiteY0" fmla="*/ 198509 h 429100"/>
                <a:gd name="connsiteX1" fmla="*/ 633406 w 9915328"/>
                <a:gd name="connsiteY1" fmla="*/ 311398 h 429100"/>
                <a:gd name="connsiteX2" fmla="*/ 2340484 w 9915328"/>
                <a:gd name="connsiteY2" fmla="*/ 424287 h 429100"/>
                <a:gd name="connsiteX3" fmla="*/ 5071684 w 9915328"/>
                <a:gd name="connsiteY3" fmla="*/ 142065 h 429100"/>
                <a:gd name="connsiteX4" fmla="*/ 6986358 w 9915328"/>
                <a:gd name="connsiteY4" fmla="*/ 40465 h 429100"/>
                <a:gd name="connsiteX5" fmla="*/ 9136395 w 9915328"/>
                <a:gd name="connsiteY5" fmla="*/ 29176 h 429100"/>
                <a:gd name="connsiteX6" fmla="*/ 9915328 w 9915328"/>
                <a:gd name="connsiteY6" fmla="*/ 153354 h 429100"/>
                <a:gd name="connsiteX0" fmla="*/ 0 w 9915328"/>
                <a:gd name="connsiteY0" fmla="*/ 158109 h 388700"/>
                <a:gd name="connsiteX1" fmla="*/ 633406 w 9915328"/>
                <a:gd name="connsiteY1" fmla="*/ 270998 h 388700"/>
                <a:gd name="connsiteX2" fmla="*/ 2340484 w 9915328"/>
                <a:gd name="connsiteY2" fmla="*/ 383887 h 388700"/>
                <a:gd name="connsiteX3" fmla="*/ 5071684 w 9915328"/>
                <a:gd name="connsiteY3" fmla="*/ 101665 h 388700"/>
                <a:gd name="connsiteX4" fmla="*/ 6986358 w 9915328"/>
                <a:gd name="connsiteY4" fmla="*/ 65 h 388700"/>
                <a:gd name="connsiteX5" fmla="*/ 8835990 w 9915328"/>
                <a:gd name="connsiteY5" fmla="*/ 112954 h 388700"/>
                <a:gd name="connsiteX6" fmla="*/ 9915328 w 9915328"/>
                <a:gd name="connsiteY6" fmla="*/ 112954 h 388700"/>
                <a:gd name="connsiteX0" fmla="*/ 0 w 9915328"/>
                <a:gd name="connsiteY0" fmla="*/ 158569 h 385714"/>
                <a:gd name="connsiteX1" fmla="*/ 633406 w 9915328"/>
                <a:gd name="connsiteY1" fmla="*/ 271458 h 385714"/>
                <a:gd name="connsiteX2" fmla="*/ 2340484 w 9915328"/>
                <a:gd name="connsiteY2" fmla="*/ 384347 h 385714"/>
                <a:gd name="connsiteX3" fmla="*/ 5270277 w 9915328"/>
                <a:gd name="connsiteY3" fmla="*/ 191025 h 385714"/>
                <a:gd name="connsiteX4" fmla="*/ 6986358 w 9915328"/>
                <a:gd name="connsiteY4" fmla="*/ 525 h 385714"/>
                <a:gd name="connsiteX5" fmla="*/ 8835990 w 9915328"/>
                <a:gd name="connsiteY5" fmla="*/ 113414 h 385714"/>
                <a:gd name="connsiteX6" fmla="*/ 9915328 w 9915328"/>
                <a:gd name="connsiteY6" fmla="*/ 113414 h 385714"/>
                <a:gd name="connsiteX0" fmla="*/ 0 w 9915328"/>
                <a:gd name="connsiteY0" fmla="*/ 158569 h 323756"/>
                <a:gd name="connsiteX1" fmla="*/ 633406 w 9915328"/>
                <a:gd name="connsiteY1" fmla="*/ 271458 h 323756"/>
                <a:gd name="connsiteX2" fmla="*/ 2340484 w 9915328"/>
                <a:gd name="connsiteY2" fmla="*/ 320847 h 323756"/>
                <a:gd name="connsiteX3" fmla="*/ 5270277 w 9915328"/>
                <a:gd name="connsiteY3" fmla="*/ 191025 h 323756"/>
                <a:gd name="connsiteX4" fmla="*/ 6986358 w 9915328"/>
                <a:gd name="connsiteY4" fmla="*/ 525 h 323756"/>
                <a:gd name="connsiteX5" fmla="*/ 8835990 w 9915328"/>
                <a:gd name="connsiteY5" fmla="*/ 113414 h 323756"/>
                <a:gd name="connsiteX6" fmla="*/ 9915328 w 9915328"/>
                <a:gd name="connsiteY6" fmla="*/ 113414 h 323756"/>
                <a:gd name="connsiteX0" fmla="*/ 0 w 9915328"/>
                <a:gd name="connsiteY0" fmla="*/ 95979 h 261166"/>
                <a:gd name="connsiteX1" fmla="*/ 633406 w 9915328"/>
                <a:gd name="connsiteY1" fmla="*/ 208868 h 261166"/>
                <a:gd name="connsiteX2" fmla="*/ 2340484 w 9915328"/>
                <a:gd name="connsiteY2" fmla="*/ 258257 h 261166"/>
                <a:gd name="connsiteX3" fmla="*/ 5270277 w 9915328"/>
                <a:gd name="connsiteY3" fmla="*/ 128435 h 261166"/>
                <a:gd name="connsiteX4" fmla="*/ 8835990 w 9915328"/>
                <a:gd name="connsiteY4" fmla="*/ 50824 h 261166"/>
                <a:gd name="connsiteX5" fmla="*/ 9915328 w 9915328"/>
                <a:gd name="connsiteY5" fmla="*/ 50824 h 261166"/>
                <a:gd name="connsiteX0" fmla="*/ 0 w 9915328"/>
                <a:gd name="connsiteY0" fmla="*/ 201048 h 366235"/>
                <a:gd name="connsiteX1" fmla="*/ 633406 w 9915328"/>
                <a:gd name="connsiteY1" fmla="*/ 313937 h 366235"/>
                <a:gd name="connsiteX2" fmla="*/ 2340484 w 9915328"/>
                <a:gd name="connsiteY2" fmla="*/ 363326 h 366235"/>
                <a:gd name="connsiteX3" fmla="*/ 5270277 w 9915328"/>
                <a:gd name="connsiteY3" fmla="*/ 233504 h 366235"/>
                <a:gd name="connsiteX4" fmla="*/ 7659714 w 9915328"/>
                <a:gd name="connsiteY4" fmla="*/ 28893 h 366235"/>
                <a:gd name="connsiteX5" fmla="*/ 9915328 w 9915328"/>
                <a:gd name="connsiteY5" fmla="*/ 155893 h 366235"/>
                <a:gd name="connsiteX0" fmla="*/ 0 w 9915328"/>
                <a:gd name="connsiteY0" fmla="*/ 173629 h 338816"/>
                <a:gd name="connsiteX1" fmla="*/ 633406 w 9915328"/>
                <a:gd name="connsiteY1" fmla="*/ 286518 h 338816"/>
                <a:gd name="connsiteX2" fmla="*/ 2340484 w 9915328"/>
                <a:gd name="connsiteY2" fmla="*/ 335907 h 338816"/>
                <a:gd name="connsiteX3" fmla="*/ 5270277 w 9915328"/>
                <a:gd name="connsiteY3" fmla="*/ 206085 h 338816"/>
                <a:gd name="connsiteX4" fmla="*/ 7659714 w 9915328"/>
                <a:gd name="connsiteY4" fmla="*/ 1474 h 338816"/>
                <a:gd name="connsiteX5" fmla="*/ 9915328 w 9915328"/>
                <a:gd name="connsiteY5" fmla="*/ 128474 h 338816"/>
                <a:gd name="connsiteX0" fmla="*/ 0 w 10190302"/>
                <a:gd name="connsiteY0" fmla="*/ 174097 h 339284"/>
                <a:gd name="connsiteX1" fmla="*/ 633406 w 10190302"/>
                <a:gd name="connsiteY1" fmla="*/ 286986 h 339284"/>
                <a:gd name="connsiteX2" fmla="*/ 2340484 w 10190302"/>
                <a:gd name="connsiteY2" fmla="*/ 336375 h 339284"/>
                <a:gd name="connsiteX3" fmla="*/ 5270277 w 10190302"/>
                <a:gd name="connsiteY3" fmla="*/ 206553 h 339284"/>
                <a:gd name="connsiteX4" fmla="*/ 7659714 w 10190302"/>
                <a:gd name="connsiteY4" fmla="*/ 1942 h 339284"/>
                <a:gd name="connsiteX5" fmla="*/ 10190302 w 10190302"/>
                <a:gd name="connsiteY5" fmla="*/ 103542 h 339284"/>
                <a:gd name="connsiteX0" fmla="*/ 0 w 10129197"/>
                <a:gd name="connsiteY0" fmla="*/ 85197 h 340405"/>
                <a:gd name="connsiteX1" fmla="*/ 572301 w 10129197"/>
                <a:gd name="connsiteY1" fmla="*/ 286986 h 340405"/>
                <a:gd name="connsiteX2" fmla="*/ 2279379 w 10129197"/>
                <a:gd name="connsiteY2" fmla="*/ 336375 h 340405"/>
                <a:gd name="connsiteX3" fmla="*/ 5209172 w 10129197"/>
                <a:gd name="connsiteY3" fmla="*/ 206553 h 340405"/>
                <a:gd name="connsiteX4" fmla="*/ 7598609 w 10129197"/>
                <a:gd name="connsiteY4" fmla="*/ 1942 h 340405"/>
                <a:gd name="connsiteX5" fmla="*/ 10129197 w 10129197"/>
                <a:gd name="connsiteY5" fmla="*/ 103542 h 340405"/>
                <a:gd name="connsiteX0" fmla="*/ 0 w 10129197"/>
                <a:gd name="connsiteY0" fmla="*/ 85197 h 340405"/>
                <a:gd name="connsiteX1" fmla="*/ 572301 w 10129197"/>
                <a:gd name="connsiteY1" fmla="*/ 286986 h 340405"/>
                <a:gd name="connsiteX2" fmla="*/ 2279379 w 10129197"/>
                <a:gd name="connsiteY2" fmla="*/ 336375 h 340405"/>
                <a:gd name="connsiteX3" fmla="*/ 5209172 w 10129197"/>
                <a:gd name="connsiteY3" fmla="*/ 206553 h 340405"/>
                <a:gd name="connsiteX4" fmla="*/ 7598609 w 10129197"/>
                <a:gd name="connsiteY4" fmla="*/ 1942 h 340405"/>
                <a:gd name="connsiteX5" fmla="*/ 10129197 w 10129197"/>
                <a:gd name="connsiteY5" fmla="*/ 103542 h 340405"/>
                <a:gd name="connsiteX0" fmla="*/ 0 w 10129197"/>
                <a:gd name="connsiteY0" fmla="*/ 85197 h 339169"/>
                <a:gd name="connsiteX1" fmla="*/ 2279379 w 10129197"/>
                <a:gd name="connsiteY1" fmla="*/ 336375 h 339169"/>
                <a:gd name="connsiteX2" fmla="*/ 5209172 w 10129197"/>
                <a:gd name="connsiteY2" fmla="*/ 206553 h 339169"/>
                <a:gd name="connsiteX3" fmla="*/ 7598609 w 10129197"/>
                <a:gd name="connsiteY3" fmla="*/ 1942 h 339169"/>
                <a:gd name="connsiteX4" fmla="*/ 10129197 w 10129197"/>
                <a:gd name="connsiteY4" fmla="*/ 103542 h 339169"/>
                <a:gd name="connsiteX0" fmla="*/ 0 w 10129197"/>
                <a:gd name="connsiteY0" fmla="*/ 85197 h 339169"/>
                <a:gd name="connsiteX1" fmla="*/ 2279379 w 10129197"/>
                <a:gd name="connsiteY1" fmla="*/ 336375 h 339169"/>
                <a:gd name="connsiteX2" fmla="*/ 5209172 w 10129197"/>
                <a:gd name="connsiteY2" fmla="*/ 206553 h 339169"/>
                <a:gd name="connsiteX3" fmla="*/ 7598609 w 10129197"/>
                <a:gd name="connsiteY3" fmla="*/ 1942 h 339169"/>
                <a:gd name="connsiteX4" fmla="*/ 10129197 w 10129197"/>
                <a:gd name="connsiteY4" fmla="*/ 103542 h 339169"/>
                <a:gd name="connsiteX0" fmla="*/ 0 w 10129197"/>
                <a:gd name="connsiteY0" fmla="*/ 118179 h 372151"/>
                <a:gd name="connsiteX1" fmla="*/ 2279379 w 10129197"/>
                <a:gd name="connsiteY1" fmla="*/ 369357 h 372151"/>
                <a:gd name="connsiteX2" fmla="*/ 5209172 w 10129197"/>
                <a:gd name="connsiteY2" fmla="*/ 239535 h 372151"/>
                <a:gd name="connsiteX3" fmla="*/ 7598609 w 10129197"/>
                <a:gd name="connsiteY3" fmla="*/ 34924 h 372151"/>
                <a:gd name="connsiteX4" fmla="*/ 10129197 w 10129197"/>
                <a:gd name="connsiteY4" fmla="*/ 9524 h 372151"/>
                <a:gd name="connsiteX0" fmla="*/ 0 w 10129197"/>
                <a:gd name="connsiteY0" fmla="*/ 108656 h 362734"/>
                <a:gd name="connsiteX1" fmla="*/ 2279379 w 10129197"/>
                <a:gd name="connsiteY1" fmla="*/ 359834 h 362734"/>
                <a:gd name="connsiteX2" fmla="*/ 5209172 w 10129197"/>
                <a:gd name="connsiteY2" fmla="*/ 230012 h 362734"/>
                <a:gd name="connsiteX3" fmla="*/ 10129197 w 10129197"/>
                <a:gd name="connsiteY3" fmla="*/ 1 h 362734"/>
                <a:gd name="connsiteX0" fmla="*/ 0 w 8153512"/>
                <a:gd name="connsiteY0" fmla="*/ 149619 h 403884"/>
                <a:gd name="connsiteX1" fmla="*/ 2279379 w 8153512"/>
                <a:gd name="connsiteY1" fmla="*/ 400797 h 403884"/>
                <a:gd name="connsiteX2" fmla="*/ 5209172 w 8153512"/>
                <a:gd name="connsiteY2" fmla="*/ 270975 h 403884"/>
                <a:gd name="connsiteX3" fmla="*/ 8153512 w 8153512"/>
                <a:gd name="connsiteY3" fmla="*/ 0 h 403884"/>
                <a:gd name="connsiteX0" fmla="*/ 0 w 8320471"/>
                <a:gd name="connsiteY0" fmla="*/ 36968 h 290765"/>
                <a:gd name="connsiteX1" fmla="*/ 2279379 w 8320471"/>
                <a:gd name="connsiteY1" fmla="*/ 288146 h 290765"/>
                <a:gd name="connsiteX2" fmla="*/ 5209172 w 8320471"/>
                <a:gd name="connsiteY2" fmla="*/ 158324 h 290765"/>
                <a:gd name="connsiteX3" fmla="*/ 8320471 w 8320471"/>
                <a:gd name="connsiteY3" fmla="*/ 0 h 290765"/>
                <a:gd name="connsiteX0" fmla="*/ 0 w 8320471"/>
                <a:gd name="connsiteY0" fmla="*/ 36968 h 292812"/>
                <a:gd name="connsiteX1" fmla="*/ 2279379 w 8320471"/>
                <a:gd name="connsiteY1" fmla="*/ 288146 h 292812"/>
                <a:gd name="connsiteX2" fmla="*/ 8320471 w 8320471"/>
                <a:gd name="connsiteY2" fmla="*/ 0 h 292812"/>
                <a:gd name="connsiteX0" fmla="*/ 0 w 8320471"/>
                <a:gd name="connsiteY0" fmla="*/ 36968 h 284234"/>
                <a:gd name="connsiteX1" fmla="*/ 2752431 w 8320471"/>
                <a:gd name="connsiteY1" fmla="*/ 277905 h 284234"/>
                <a:gd name="connsiteX2" fmla="*/ 8320471 w 8320471"/>
                <a:gd name="connsiteY2" fmla="*/ 0 h 284234"/>
                <a:gd name="connsiteX0" fmla="*/ 0 w 8306558"/>
                <a:gd name="connsiteY0" fmla="*/ 47209 h 295214"/>
                <a:gd name="connsiteX1" fmla="*/ 2752431 w 8306558"/>
                <a:gd name="connsiteY1" fmla="*/ 288146 h 295214"/>
                <a:gd name="connsiteX2" fmla="*/ 8306558 w 8306558"/>
                <a:gd name="connsiteY2" fmla="*/ 0 h 295214"/>
                <a:gd name="connsiteX0" fmla="*/ 0 w 8306558"/>
                <a:gd name="connsiteY0" fmla="*/ 47209 h 295214"/>
                <a:gd name="connsiteX1" fmla="*/ 2752431 w 8306558"/>
                <a:gd name="connsiteY1" fmla="*/ 288146 h 295214"/>
                <a:gd name="connsiteX2" fmla="*/ 8306558 w 8306558"/>
                <a:gd name="connsiteY2" fmla="*/ 0 h 295214"/>
                <a:gd name="connsiteX0" fmla="*/ 0 w 7847420"/>
                <a:gd name="connsiteY0" fmla="*/ 36968 h 284234"/>
                <a:gd name="connsiteX1" fmla="*/ 2752431 w 7847420"/>
                <a:gd name="connsiteY1" fmla="*/ 277905 h 284234"/>
                <a:gd name="connsiteX2" fmla="*/ 7847420 w 7847420"/>
                <a:gd name="connsiteY2" fmla="*/ 0 h 284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47420" h="284234">
                  <a:moveTo>
                    <a:pt x="0" y="36968"/>
                  </a:moveTo>
                  <a:cubicBezTo>
                    <a:pt x="245726" y="330597"/>
                    <a:pt x="1444528" y="284066"/>
                    <a:pt x="2752431" y="277905"/>
                  </a:cubicBezTo>
                  <a:cubicBezTo>
                    <a:pt x="4060334" y="271744"/>
                    <a:pt x="6588860" y="131718"/>
                    <a:pt x="7847420" y="0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0E681F96-D6B7-485B-B94D-CFD758E493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0895" y="130347"/>
              <a:ext cx="1335140" cy="963251"/>
            </a:xfrm>
            <a:prstGeom prst="rect">
              <a:avLst/>
            </a:prstGeom>
          </p:spPr>
        </p:pic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E9E3F320-DB52-4416-977D-1B3D0B5C3203}"/>
              </a:ext>
            </a:extLst>
          </p:cNvPr>
          <p:cNvGrpSpPr/>
          <p:nvPr/>
        </p:nvGrpSpPr>
        <p:grpSpPr>
          <a:xfrm flipH="1">
            <a:off x="9782693" y="568925"/>
            <a:ext cx="2228936" cy="597268"/>
            <a:chOff x="230895" y="130347"/>
            <a:chExt cx="3594745" cy="963251"/>
          </a:xfrm>
        </p:grpSpPr>
        <p:sp>
          <p:nvSpPr>
            <p:cNvPr id="14" name="任意多边形: 形状 13">
              <a:extLst>
                <a:ext uri="{FF2B5EF4-FFF2-40B4-BE49-F238E27FC236}">
                  <a16:creationId xmlns:a16="http://schemas.microsoft.com/office/drawing/2014/main" id="{78CAF84E-99A2-489C-8F71-3EDC31653222}"/>
                </a:ext>
              </a:extLst>
            </p:cNvPr>
            <p:cNvSpPr/>
            <p:nvPr/>
          </p:nvSpPr>
          <p:spPr>
            <a:xfrm>
              <a:off x="1497775" y="538764"/>
              <a:ext cx="2327865" cy="73734"/>
            </a:xfrm>
            <a:custGeom>
              <a:avLst/>
              <a:gdLst>
                <a:gd name="connsiteX0" fmla="*/ 0 w 9877777"/>
                <a:gd name="connsiteY0" fmla="*/ 284617 h 420929"/>
                <a:gd name="connsiteX1" fmla="*/ 620889 w 9877777"/>
                <a:gd name="connsiteY1" fmla="*/ 115284 h 420929"/>
                <a:gd name="connsiteX2" fmla="*/ 2302933 w 9877777"/>
                <a:gd name="connsiteY2" fmla="*/ 420084 h 420929"/>
                <a:gd name="connsiteX3" fmla="*/ 4696177 w 9877777"/>
                <a:gd name="connsiteY3" fmla="*/ 2395 h 420929"/>
                <a:gd name="connsiteX4" fmla="*/ 6886222 w 9877777"/>
                <a:gd name="connsiteY4" fmla="*/ 250751 h 420929"/>
                <a:gd name="connsiteX5" fmla="*/ 9098844 w 9877777"/>
                <a:gd name="connsiteY5" fmla="*/ 284617 h 420929"/>
                <a:gd name="connsiteX6" fmla="*/ 9877777 w 9877777"/>
                <a:gd name="connsiteY6" fmla="*/ 149151 h 420929"/>
                <a:gd name="connsiteX0" fmla="*/ 0 w 9877777"/>
                <a:gd name="connsiteY0" fmla="*/ 284617 h 431037"/>
                <a:gd name="connsiteX1" fmla="*/ 595855 w 9877777"/>
                <a:gd name="connsiteY1" fmla="*/ 307195 h 431037"/>
                <a:gd name="connsiteX2" fmla="*/ 2302933 w 9877777"/>
                <a:gd name="connsiteY2" fmla="*/ 420084 h 431037"/>
                <a:gd name="connsiteX3" fmla="*/ 4696177 w 9877777"/>
                <a:gd name="connsiteY3" fmla="*/ 2395 h 431037"/>
                <a:gd name="connsiteX4" fmla="*/ 6886222 w 9877777"/>
                <a:gd name="connsiteY4" fmla="*/ 250751 h 431037"/>
                <a:gd name="connsiteX5" fmla="*/ 9098844 w 9877777"/>
                <a:gd name="connsiteY5" fmla="*/ 284617 h 431037"/>
                <a:gd name="connsiteX6" fmla="*/ 9877777 w 9877777"/>
                <a:gd name="connsiteY6" fmla="*/ 149151 h 431037"/>
                <a:gd name="connsiteX0" fmla="*/ 0 w 9915328"/>
                <a:gd name="connsiteY0" fmla="*/ 194306 h 431977"/>
                <a:gd name="connsiteX1" fmla="*/ 633406 w 9915328"/>
                <a:gd name="connsiteY1" fmla="*/ 307195 h 431977"/>
                <a:gd name="connsiteX2" fmla="*/ 2340484 w 9915328"/>
                <a:gd name="connsiteY2" fmla="*/ 420084 h 431977"/>
                <a:gd name="connsiteX3" fmla="*/ 4733728 w 9915328"/>
                <a:gd name="connsiteY3" fmla="*/ 2395 h 431977"/>
                <a:gd name="connsiteX4" fmla="*/ 6923773 w 9915328"/>
                <a:gd name="connsiteY4" fmla="*/ 250751 h 431977"/>
                <a:gd name="connsiteX5" fmla="*/ 9136395 w 9915328"/>
                <a:gd name="connsiteY5" fmla="*/ 284617 h 431977"/>
                <a:gd name="connsiteX6" fmla="*/ 9915328 w 9915328"/>
                <a:gd name="connsiteY6" fmla="*/ 149151 h 431977"/>
                <a:gd name="connsiteX0" fmla="*/ 0 w 9915328"/>
                <a:gd name="connsiteY0" fmla="*/ 194306 h 431977"/>
                <a:gd name="connsiteX1" fmla="*/ 633406 w 9915328"/>
                <a:gd name="connsiteY1" fmla="*/ 307195 h 431977"/>
                <a:gd name="connsiteX2" fmla="*/ 2340484 w 9915328"/>
                <a:gd name="connsiteY2" fmla="*/ 420084 h 431977"/>
                <a:gd name="connsiteX3" fmla="*/ 4733728 w 9915328"/>
                <a:gd name="connsiteY3" fmla="*/ 2395 h 431977"/>
                <a:gd name="connsiteX4" fmla="*/ 6923773 w 9915328"/>
                <a:gd name="connsiteY4" fmla="*/ 250751 h 431977"/>
                <a:gd name="connsiteX5" fmla="*/ 9136395 w 9915328"/>
                <a:gd name="connsiteY5" fmla="*/ 284617 h 431977"/>
                <a:gd name="connsiteX6" fmla="*/ 9915328 w 9915328"/>
                <a:gd name="connsiteY6" fmla="*/ 149151 h 431977"/>
                <a:gd name="connsiteX0" fmla="*/ 0 w 9915328"/>
                <a:gd name="connsiteY0" fmla="*/ 60818 h 291409"/>
                <a:gd name="connsiteX1" fmla="*/ 633406 w 9915328"/>
                <a:gd name="connsiteY1" fmla="*/ 173707 h 291409"/>
                <a:gd name="connsiteX2" fmla="*/ 2340484 w 9915328"/>
                <a:gd name="connsiteY2" fmla="*/ 286596 h 291409"/>
                <a:gd name="connsiteX3" fmla="*/ 5071684 w 9915328"/>
                <a:gd name="connsiteY3" fmla="*/ 4374 h 291409"/>
                <a:gd name="connsiteX4" fmla="*/ 6923773 w 9915328"/>
                <a:gd name="connsiteY4" fmla="*/ 117263 h 291409"/>
                <a:gd name="connsiteX5" fmla="*/ 9136395 w 9915328"/>
                <a:gd name="connsiteY5" fmla="*/ 151129 h 291409"/>
                <a:gd name="connsiteX6" fmla="*/ 9915328 w 9915328"/>
                <a:gd name="connsiteY6" fmla="*/ 15663 h 291409"/>
                <a:gd name="connsiteX0" fmla="*/ 0 w 9915328"/>
                <a:gd name="connsiteY0" fmla="*/ 163495 h 394086"/>
                <a:gd name="connsiteX1" fmla="*/ 633406 w 9915328"/>
                <a:gd name="connsiteY1" fmla="*/ 276384 h 394086"/>
                <a:gd name="connsiteX2" fmla="*/ 2340484 w 9915328"/>
                <a:gd name="connsiteY2" fmla="*/ 389273 h 394086"/>
                <a:gd name="connsiteX3" fmla="*/ 5071684 w 9915328"/>
                <a:gd name="connsiteY3" fmla="*/ 107051 h 394086"/>
                <a:gd name="connsiteX4" fmla="*/ 6986358 w 9915328"/>
                <a:gd name="connsiteY4" fmla="*/ 5451 h 394086"/>
                <a:gd name="connsiteX5" fmla="*/ 9136395 w 9915328"/>
                <a:gd name="connsiteY5" fmla="*/ 253806 h 394086"/>
                <a:gd name="connsiteX6" fmla="*/ 9915328 w 9915328"/>
                <a:gd name="connsiteY6" fmla="*/ 118340 h 394086"/>
                <a:gd name="connsiteX0" fmla="*/ 0 w 9915328"/>
                <a:gd name="connsiteY0" fmla="*/ 179002 h 409593"/>
                <a:gd name="connsiteX1" fmla="*/ 633406 w 9915328"/>
                <a:gd name="connsiteY1" fmla="*/ 291891 h 409593"/>
                <a:gd name="connsiteX2" fmla="*/ 2340484 w 9915328"/>
                <a:gd name="connsiteY2" fmla="*/ 404780 h 409593"/>
                <a:gd name="connsiteX3" fmla="*/ 5071684 w 9915328"/>
                <a:gd name="connsiteY3" fmla="*/ 122558 h 409593"/>
                <a:gd name="connsiteX4" fmla="*/ 6986358 w 9915328"/>
                <a:gd name="connsiteY4" fmla="*/ 20958 h 409593"/>
                <a:gd name="connsiteX5" fmla="*/ 9136395 w 9915328"/>
                <a:gd name="connsiteY5" fmla="*/ 9669 h 409593"/>
                <a:gd name="connsiteX6" fmla="*/ 9915328 w 9915328"/>
                <a:gd name="connsiteY6" fmla="*/ 133847 h 409593"/>
                <a:gd name="connsiteX0" fmla="*/ 0 w 9915328"/>
                <a:gd name="connsiteY0" fmla="*/ 198509 h 429100"/>
                <a:gd name="connsiteX1" fmla="*/ 633406 w 9915328"/>
                <a:gd name="connsiteY1" fmla="*/ 311398 h 429100"/>
                <a:gd name="connsiteX2" fmla="*/ 2340484 w 9915328"/>
                <a:gd name="connsiteY2" fmla="*/ 424287 h 429100"/>
                <a:gd name="connsiteX3" fmla="*/ 5071684 w 9915328"/>
                <a:gd name="connsiteY3" fmla="*/ 142065 h 429100"/>
                <a:gd name="connsiteX4" fmla="*/ 6986358 w 9915328"/>
                <a:gd name="connsiteY4" fmla="*/ 40465 h 429100"/>
                <a:gd name="connsiteX5" fmla="*/ 9136395 w 9915328"/>
                <a:gd name="connsiteY5" fmla="*/ 29176 h 429100"/>
                <a:gd name="connsiteX6" fmla="*/ 9915328 w 9915328"/>
                <a:gd name="connsiteY6" fmla="*/ 153354 h 429100"/>
                <a:gd name="connsiteX0" fmla="*/ 0 w 9915328"/>
                <a:gd name="connsiteY0" fmla="*/ 158109 h 388700"/>
                <a:gd name="connsiteX1" fmla="*/ 633406 w 9915328"/>
                <a:gd name="connsiteY1" fmla="*/ 270998 h 388700"/>
                <a:gd name="connsiteX2" fmla="*/ 2340484 w 9915328"/>
                <a:gd name="connsiteY2" fmla="*/ 383887 h 388700"/>
                <a:gd name="connsiteX3" fmla="*/ 5071684 w 9915328"/>
                <a:gd name="connsiteY3" fmla="*/ 101665 h 388700"/>
                <a:gd name="connsiteX4" fmla="*/ 6986358 w 9915328"/>
                <a:gd name="connsiteY4" fmla="*/ 65 h 388700"/>
                <a:gd name="connsiteX5" fmla="*/ 8835990 w 9915328"/>
                <a:gd name="connsiteY5" fmla="*/ 112954 h 388700"/>
                <a:gd name="connsiteX6" fmla="*/ 9915328 w 9915328"/>
                <a:gd name="connsiteY6" fmla="*/ 112954 h 388700"/>
                <a:gd name="connsiteX0" fmla="*/ 0 w 9915328"/>
                <a:gd name="connsiteY0" fmla="*/ 158569 h 385714"/>
                <a:gd name="connsiteX1" fmla="*/ 633406 w 9915328"/>
                <a:gd name="connsiteY1" fmla="*/ 271458 h 385714"/>
                <a:gd name="connsiteX2" fmla="*/ 2340484 w 9915328"/>
                <a:gd name="connsiteY2" fmla="*/ 384347 h 385714"/>
                <a:gd name="connsiteX3" fmla="*/ 5270277 w 9915328"/>
                <a:gd name="connsiteY3" fmla="*/ 191025 h 385714"/>
                <a:gd name="connsiteX4" fmla="*/ 6986358 w 9915328"/>
                <a:gd name="connsiteY4" fmla="*/ 525 h 385714"/>
                <a:gd name="connsiteX5" fmla="*/ 8835990 w 9915328"/>
                <a:gd name="connsiteY5" fmla="*/ 113414 h 385714"/>
                <a:gd name="connsiteX6" fmla="*/ 9915328 w 9915328"/>
                <a:gd name="connsiteY6" fmla="*/ 113414 h 385714"/>
                <a:gd name="connsiteX0" fmla="*/ 0 w 9915328"/>
                <a:gd name="connsiteY0" fmla="*/ 158569 h 323756"/>
                <a:gd name="connsiteX1" fmla="*/ 633406 w 9915328"/>
                <a:gd name="connsiteY1" fmla="*/ 271458 h 323756"/>
                <a:gd name="connsiteX2" fmla="*/ 2340484 w 9915328"/>
                <a:gd name="connsiteY2" fmla="*/ 320847 h 323756"/>
                <a:gd name="connsiteX3" fmla="*/ 5270277 w 9915328"/>
                <a:gd name="connsiteY3" fmla="*/ 191025 h 323756"/>
                <a:gd name="connsiteX4" fmla="*/ 6986358 w 9915328"/>
                <a:gd name="connsiteY4" fmla="*/ 525 h 323756"/>
                <a:gd name="connsiteX5" fmla="*/ 8835990 w 9915328"/>
                <a:gd name="connsiteY5" fmla="*/ 113414 h 323756"/>
                <a:gd name="connsiteX6" fmla="*/ 9915328 w 9915328"/>
                <a:gd name="connsiteY6" fmla="*/ 113414 h 323756"/>
                <a:gd name="connsiteX0" fmla="*/ 0 w 9915328"/>
                <a:gd name="connsiteY0" fmla="*/ 95979 h 261166"/>
                <a:gd name="connsiteX1" fmla="*/ 633406 w 9915328"/>
                <a:gd name="connsiteY1" fmla="*/ 208868 h 261166"/>
                <a:gd name="connsiteX2" fmla="*/ 2340484 w 9915328"/>
                <a:gd name="connsiteY2" fmla="*/ 258257 h 261166"/>
                <a:gd name="connsiteX3" fmla="*/ 5270277 w 9915328"/>
                <a:gd name="connsiteY3" fmla="*/ 128435 h 261166"/>
                <a:gd name="connsiteX4" fmla="*/ 8835990 w 9915328"/>
                <a:gd name="connsiteY4" fmla="*/ 50824 h 261166"/>
                <a:gd name="connsiteX5" fmla="*/ 9915328 w 9915328"/>
                <a:gd name="connsiteY5" fmla="*/ 50824 h 261166"/>
                <a:gd name="connsiteX0" fmla="*/ 0 w 9915328"/>
                <a:gd name="connsiteY0" fmla="*/ 201048 h 366235"/>
                <a:gd name="connsiteX1" fmla="*/ 633406 w 9915328"/>
                <a:gd name="connsiteY1" fmla="*/ 313937 h 366235"/>
                <a:gd name="connsiteX2" fmla="*/ 2340484 w 9915328"/>
                <a:gd name="connsiteY2" fmla="*/ 363326 h 366235"/>
                <a:gd name="connsiteX3" fmla="*/ 5270277 w 9915328"/>
                <a:gd name="connsiteY3" fmla="*/ 233504 h 366235"/>
                <a:gd name="connsiteX4" fmla="*/ 7659714 w 9915328"/>
                <a:gd name="connsiteY4" fmla="*/ 28893 h 366235"/>
                <a:gd name="connsiteX5" fmla="*/ 9915328 w 9915328"/>
                <a:gd name="connsiteY5" fmla="*/ 155893 h 366235"/>
                <a:gd name="connsiteX0" fmla="*/ 0 w 9915328"/>
                <a:gd name="connsiteY0" fmla="*/ 173629 h 338816"/>
                <a:gd name="connsiteX1" fmla="*/ 633406 w 9915328"/>
                <a:gd name="connsiteY1" fmla="*/ 286518 h 338816"/>
                <a:gd name="connsiteX2" fmla="*/ 2340484 w 9915328"/>
                <a:gd name="connsiteY2" fmla="*/ 335907 h 338816"/>
                <a:gd name="connsiteX3" fmla="*/ 5270277 w 9915328"/>
                <a:gd name="connsiteY3" fmla="*/ 206085 h 338816"/>
                <a:gd name="connsiteX4" fmla="*/ 7659714 w 9915328"/>
                <a:gd name="connsiteY4" fmla="*/ 1474 h 338816"/>
                <a:gd name="connsiteX5" fmla="*/ 9915328 w 9915328"/>
                <a:gd name="connsiteY5" fmla="*/ 128474 h 338816"/>
                <a:gd name="connsiteX0" fmla="*/ 0 w 10190302"/>
                <a:gd name="connsiteY0" fmla="*/ 174097 h 339284"/>
                <a:gd name="connsiteX1" fmla="*/ 633406 w 10190302"/>
                <a:gd name="connsiteY1" fmla="*/ 286986 h 339284"/>
                <a:gd name="connsiteX2" fmla="*/ 2340484 w 10190302"/>
                <a:gd name="connsiteY2" fmla="*/ 336375 h 339284"/>
                <a:gd name="connsiteX3" fmla="*/ 5270277 w 10190302"/>
                <a:gd name="connsiteY3" fmla="*/ 206553 h 339284"/>
                <a:gd name="connsiteX4" fmla="*/ 7659714 w 10190302"/>
                <a:gd name="connsiteY4" fmla="*/ 1942 h 339284"/>
                <a:gd name="connsiteX5" fmla="*/ 10190302 w 10190302"/>
                <a:gd name="connsiteY5" fmla="*/ 103542 h 339284"/>
                <a:gd name="connsiteX0" fmla="*/ 0 w 10129197"/>
                <a:gd name="connsiteY0" fmla="*/ 85197 h 340405"/>
                <a:gd name="connsiteX1" fmla="*/ 572301 w 10129197"/>
                <a:gd name="connsiteY1" fmla="*/ 286986 h 340405"/>
                <a:gd name="connsiteX2" fmla="*/ 2279379 w 10129197"/>
                <a:gd name="connsiteY2" fmla="*/ 336375 h 340405"/>
                <a:gd name="connsiteX3" fmla="*/ 5209172 w 10129197"/>
                <a:gd name="connsiteY3" fmla="*/ 206553 h 340405"/>
                <a:gd name="connsiteX4" fmla="*/ 7598609 w 10129197"/>
                <a:gd name="connsiteY4" fmla="*/ 1942 h 340405"/>
                <a:gd name="connsiteX5" fmla="*/ 10129197 w 10129197"/>
                <a:gd name="connsiteY5" fmla="*/ 103542 h 340405"/>
                <a:gd name="connsiteX0" fmla="*/ 0 w 10129197"/>
                <a:gd name="connsiteY0" fmla="*/ 85197 h 340405"/>
                <a:gd name="connsiteX1" fmla="*/ 572301 w 10129197"/>
                <a:gd name="connsiteY1" fmla="*/ 286986 h 340405"/>
                <a:gd name="connsiteX2" fmla="*/ 2279379 w 10129197"/>
                <a:gd name="connsiteY2" fmla="*/ 336375 h 340405"/>
                <a:gd name="connsiteX3" fmla="*/ 5209172 w 10129197"/>
                <a:gd name="connsiteY3" fmla="*/ 206553 h 340405"/>
                <a:gd name="connsiteX4" fmla="*/ 7598609 w 10129197"/>
                <a:gd name="connsiteY4" fmla="*/ 1942 h 340405"/>
                <a:gd name="connsiteX5" fmla="*/ 10129197 w 10129197"/>
                <a:gd name="connsiteY5" fmla="*/ 103542 h 340405"/>
                <a:gd name="connsiteX0" fmla="*/ 0 w 10129197"/>
                <a:gd name="connsiteY0" fmla="*/ 85197 h 339169"/>
                <a:gd name="connsiteX1" fmla="*/ 2279379 w 10129197"/>
                <a:gd name="connsiteY1" fmla="*/ 336375 h 339169"/>
                <a:gd name="connsiteX2" fmla="*/ 5209172 w 10129197"/>
                <a:gd name="connsiteY2" fmla="*/ 206553 h 339169"/>
                <a:gd name="connsiteX3" fmla="*/ 7598609 w 10129197"/>
                <a:gd name="connsiteY3" fmla="*/ 1942 h 339169"/>
                <a:gd name="connsiteX4" fmla="*/ 10129197 w 10129197"/>
                <a:gd name="connsiteY4" fmla="*/ 103542 h 339169"/>
                <a:gd name="connsiteX0" fmla="*/ 0 w 10129197"/>
                <a:gd name="connsiteY0" fmla="*/ 85197 h 339169"/>
                <a:gd name="connsiteX1" fmla="*/ 2279379 w 10129197"/>
                <a:gd name="connsiteY1" fmla="*/ 336375 h 339169"/>
                <a:gd name="connsiteX2" fmla="*/ 5209172 w 10129197"/>
                <a:gd name="connsiteY2" fmla="*/ 206553 h 339169"/>
                <a:gd name="connsiteX3" fmla="*/ 7598609 w 10129197"/>
                <a:gd name="connsiteY3" fmla="*/ 1942 h 339169"/>
                <a:gd name="connsiteX4" fmla="*/ 10129197 w 10129197"/>
                <a:gd name="connsiteY4" fmla="*/ 103542 h 339169"/>
                <a:gd name="connsiteX0" fmla="*/ 0 w 10129197"/>
                <a:gd name="connsiteY0" fmla="*/ 118179 h 372151"/>
                <a:gd name="connsiteX1" fmla="*/ 2279379 w 10129197"/>
                <a:gd name="connsiteY1" fmla="*/ 369357 h 372151"/>
                <a:gd name="connsiteX2" fmla="*/ 5209172 w 10129197"/>
                <a:gd name="connsiteY2" fmla="*/ 239535 h 372151"/>
                <a:gd name="connsiteX3" fmla="*/ 7598609 w 10129197"/>
                <a:gd name="connsiteY3" fmla="*/ 34924 h 372151"/>
                <a:gd name="connsiteX4" fmla="*/ 10129197 w 10129197"/>
                <a:gd name="connsiteY4" fmla="*/ 9524 h 372151"/>
                <a:gd name="connsiteX0" fmla="*/ 0 w 10129197"/>
                <a:gd name="connsiteY0" fmla="*/ 108656 h 362734"/>
                <a:gd name="connsiteX1" fmla="*/ 2279379 w 10129197"/>
                <a:gd name="connsiteY1" fmla="*/ 359834 h 362734"/>
                <a:gd name="connsiteX2" fmla="*/ 5209172 w 10129197"/>
                <a:gd name="connsiteY2" fmla="*/ 230012 h 362734"/>
                <a:gd name="connsiteX3" fmla="*/ 10129197 w 10129197"/>
                <a:gd name="connsiteY3" fmla="*/ 1 h 362734"/>
                <a:gd name="connsiteX0" fmla="*/ 0 w 8153512"/>
                <a:gd name="connsiteY0" fmla="*/ 149619 h 403884"/>
                <a:gd name="connsiteX1" fmla="*/ 2279379 w 8153512"/>
                <a:gd name="connsiteY1" fmla="*/ 400797 h 403884"/>
                <a:gd name="connsiteX2" fmla="*/ 5209172 w 8153512"/>
                <a:gd name="connsiteY2" fmla="*/ 270975 h 403884"/>
                <a:gd name="connsiteX3" fmla="*/ 8153512 w 8153512"/>
                <a:gd name="connsiteY3" fmla="*/ 0 h 403884"/>
                <a:gd name="connsiteX0" fmla="*/ 0 w 8320471"/>
                <a:gd name="connsiteY0" fmla="*/ 36968 h 290765"/>
                <a:gd name="connsiteX1" fmla="*/ 2279379 w 8320471"/>
                <a:gd name="connsiteY1" fmla="*/ 288146 h 290765"/>
                <a:gd name="connsiteX2" fmla="*/ 5209172 w 8320471"/>
                <a:gd name="connsiteY2" fmla="*/ 158324 h 290765"/>
                <a:gd name="connsiteX3" fmla="*/ 8320471 w 8320471"/>
                <a:gd name="connsiteY3" fmla="*/ 0 h 290765"/>
                <a:gd name="connsiteX0" fmla="*/ 0 w 8320471"/>
                <a:gd name="connsiteY0" fmla="*/ 36968 h 292812"/>
                <a:gd name="connsiteX1" fmla="*/ 2279379 w 8320471"/>
                <a:gd name="connsiteY1" fmla="*/ 288146 h 292812"/>
                <a:gd name="connsiteX2" fmla="*/ 8320471 w 8320471"/>
                <a:gd name="connsiteY2" fmla="*/ 0 h 292812"/>
                <a:gd name="connsiteX0" fmla="*/ 0 w 8320471"/>
                <a:gd name="connsiteY0" fmla="*/ 36968 h 284234"/>
                <a:gd name="connsiteX1" fmla="*/ 2752431 w 8320471"/>
                <a:gd name="connsiteY1" fmla="*/ 277905 h 284234"/>
                <a:gd name="connsiteX2" fmla="*/ 8320471 w 8320471"/>
                <a:gd name="connsiteY2" fmla="*/ 0 h 284234"/>
                <a:gd name="connsiteX0" fmla="*/ 0 w 8306558"/>
                <a:gd name="connsiteY0" fmla="*/ 47209 h 295214"/>
                <a:gd name="connsiteX1" fmla="*/ 2752431 w 8306558"/>
                <a:gd name="connsiteY1" fmla="*/ 288146 h 295214"/>
                <a:gd name="connsiteX2" fmla="*/ 8306558 w 8306558"/>
                <a:gd name="connsiteY2" fmla="*/ 0 h 295214"/>
                <a:gd name="connsiteX0" fmla="*/ 0 w 8306558"/>
                <a:gd name="connsiteY0" fmla="*/ 47209 h 295214"/>
                <a:gd name="connsiteX1" fmla="*/ 2752431 w 8306558"/>
                <a:gd name="connsiteY1" fmla="*/ 288146 h 295214"/>
                <a:gd name="connsiteX2" fmla="*/ 8306558 w 8306558"/>
                <a:gd name="connsiteY2" fmla="*/ 0 h 295214"/>
                <a:gd name="connsiteX0" fmla="*/ 0 w 7847420"/>
                <a:gd name="connsiteY0" fmla="*/ 36968 h 284234"/>
                <a:gd name="connsiteX1" fmla="*/ 2752431 w 7847420"/>
                <a:gd name="connsiteY1" fmla="*/ 277905 h 284234"/>
                <a:gd name="connsiteX2" fmla="*/ 7847420 w 7847420"/>
                <a:gd name="connsiteY2" fmla="*/ 0 h 284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47420" h="284234">
                  <a:moveTo>
                    <a:pt x="0" y="36968"/>
                  </a:moveTo>
                  <a:cubicBezTo>
                    <a:pt x="245726" y="330597"/>
                    <a:pt x="1444528" y="284066"/>
                    <a:pt x="2752431" y="277905"/>
                  </a:cubicBezTo>
                  <a:cubicBezTo>
                    <a:pt x="4060334" y="271744"/>
                    <a:pt x="6588860" y="131718"/>
                    <a:pt x="7847420" y="0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1FB84703-3A45-43D4-A0FA-500D275F7D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0895" y="130347"/>
              <a:ext cx="1335140" cy="9632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65689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C84105D2-A2FE-47C9-854C-95DD93D87C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0243" y="3142442"/>
            <a:ext cx="4102964" cy="3048264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8BE2544A-9630-4FF8-8BD4-F9BFEA01341A}"/>
              </a:ext>
            </a:extLst>
          </p:cNvPr>
          <p:cNvSpPr txBox="1"/>
          <p:nvPr/>
        </p:nvSpPr>
        <p:spPr>
          <a:xfrm>
            <a:off x="1510474" y="234963"/>
            <a:ext cx="37364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latin typeface="Arial Black" panose="020B0A04020102020204" pitchFamily="34" charset="0"/>
                <a:ea typeface="萝莉体 第二版" panose="02000500000000000000" pitchFamily="2" charset="-122"/>
                <a:cs typeface="萝莉体 第二版" panose="02000500000000000000" pitchFamily="2" charset="-122"/>
              </a:rPr>
              <a:t>项目概述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54C12B5E-224D-47C1-AC2E-F99BE74E6A85}"/>
              </a:ext>
            </a:extLst>
          </p:cNvPr>
          <p:cNvGrpSpPr/>
          <p:nvPr/>
        </p:nvGrpSpPr>
        <p:grpSpPr>
          <a:xfrm>
            <a:off x="230895" y="130347"/>
            <a:ext cx="12227806" cy="963251"/>
            <a:chOff x="230895" y="130347"/>
            <a:chExt cx="12227806" cy="963251"/>
          </a:xfrm>
        </p:grpSpPr>
        <p:sp>
          <p:nvSpPr>
            <p:cNvPr id="6" name="任意多边形: 形状 5">
              <a:extLst>
                <a:ext uri="{FF2B5EF4-FFF2-40B4-BE49-F238E27FC236}">
                  <a16:creationId xmlns:a16="http://schemas.microsoft.com/office/drawing/2014/main" id="{E2DFC5BF-08DA-4CD1-BAD6-2F1A2906817D}"/>
                </a:ext>
              </a:extLst>
            </p:cNvPr>
            <p:cNvSpPr/>
            <p:nvPr/>
          </p:nvSpPr>
          <p:spPr>
            <a:xfrm>
              <a:off x="1497774" y="457552"/>
              <a:ext cx="7455726" cy="372151"/>
            </a:xfrm>
            <a:custGeom>
              <a:avLst/>
              <a:gdLst>
                <a:gd name="connsiteX0" fmla="*/ 0 w 9877777"/>
                <a:gd name="connsiteY0" fmla="*/ 284617 h 420929"/>
                <a:gd name="connsiteX1" fmla="*/ 620889 w 9877777"/>
                <a:gd name="connsiteY1" fmla="*/ 115284 h 420929"/>
                <a:gd name="connsiteX2" fmla="*/ 2302933 w 9877777"/>
                <a:gd name="connsiteY2" fmla="*/ 420084 h 420929"/>
                <a:gd name="connsiteX3" fmla="*/ 4696177 w 9877777"/>
                <a:gd name="connsiteY3" fmla="*/ 2395 h 420929"/>
                <a:gd name="connsiteX4" fmla="*/ 6886222 w 9877777"/>
                <a:gd name="connsiteY4" fmla="*/ 250751 h 420929"/>
                <a:gd name="connsiteX5" fmla="*/ 9098844 w 9877777"/>
                <a:gd name="connsiteY5" fmla="*/ 284617 h 420929"/>
                <a:gd name="connsiteX6" fmla="*/ 9877777 w 9877777"/>
                <a:gd name="connsiteY6" fmla="*/ 149151 h 420929"/>
                <a:gd name="connsiteX0" fmla="*/ 0 w 9877777"/>
                <a:gd name="connsiteY0" fmla="*/ 284617 h 431037"/>
                <a:gd name="connsiteX1" fmla="*/ 595855 w 9877777"/>
                <a:gd name="connsiteY1" fmla="*/ 307195 h 431037"/>
                <a:gd name="connsiteX2" fmla="*/ 2302933 w 9877777"/>
                <a:gd name="connsiteY2" fmla="*/ 420084 h 431037"/>
                <a:gd name="connsiteX3" fmla="*/ 4696177 w 9877777"/>
                <a:gd name="connsiteY3" fmla="*/ 2395 h 431037"/>
                <a:gd name="connsiteX4" fmla="*/ 6886222 w 9877777"/>
                <a:gd name="connsiteY4" fmla="*/ 250751 h 431037"/>
                <a:gd name="connsiteX5" fmla="*/ 9098844 w 9877777"/>
                <a:gd name="connsiteY5" fmla="*/ 284617 h 431037"/>
                <a:gd name="connsiteX6" fmla="*/ 9877777 w 9877777"/>
                <a:gd name="connsiteY6" fmla="*/ 149151 h 431037"/>
                <a:gd name="connsiteX0" fmla="*/ 0 w 9915328"/>
                <a:gd name="connsiteY0" fmla="*/ 194306 h 431977"/>
                <a:gd name="connsiteX1" fmla="*/ 633406 w 9915328"/>
                <a:gd name="connsiteY1" fmla="*/ 307195 h 431977"/>
                <a:gd name="connsiteX2" fmla="*/ 2340484 w 9915328"/>
                <a:gd name="connsiteY2" fmla="*/ 420084 h 431977"/>
                <a:gd name="connsiteX3" fmla="*/ 4733728 w 9915328"/>
                <a:gd name="connsiteY3" fmla="*/ 2395 h 431977"/>
                <a:gd name="connsiteX4" fmla="*/ 6923773 w 9915328"/>
                <a:gd name="connsiteY4" fmla="*/ 250751 h 431977"/>
                <a:gd name="connsiteX5" fmla="*/ 9136395 w 9915328"/>
                <a:gd name="connsiteY5" fmla="*/ 284617 h 431977"/>
                <a:gd name="connsiteX6" fmla="*/ 9915328 w 9915328"/>
                <a:gd name="connsiteY6" fmla="*/ 149151 h 431977"/>
                <a:gd name="connsiteX0" fmla="*/ 0 w 9915328"/>
                <a:gd name="connsiteY0" fmla="*/ 194306 h 431977"/>
                <a:gd name="connsiteX1" fmla="*/ 633406 w 9915328"/>
                <a:gd name="connsiteY1" fmla="*/ 307195 h 431977"/>
                <a:gd name="connsiteX2" fmla="*/ 2340484 w 9915328"/>
                <a:gd name="connsiteY2" fmla="*/ 420084 h 431977"/>
                <a:gd name="connsiteX3" fmla="*/ 4733728 w 9915328"/>
                <a:gd name="connsiteY3" fmla="*/ 2395 h 431977"/>
                <a:gd name="connsiteX4" fmla="*/ 6923773 w 9915328"/>
                <a:gd name="connsiteY4" fmla="*/ 250751 h 431977"/>
                <a:gd name="connsiteX5" fmla="*/ 9136395 w 9915328"/>
                <a:gd name="connsiteY5" fmla="*/ 284617 h 431977"/>
                <a:gd name="connsiteX6" fmla="*/ 9915328 w 9915328"/>
                <a:gd name="connsiteY6" fmla="*/ 149151 h 431977"/>
                <a:gd name="connsiteX0" fmla="*/ 0 w 9915328"/>
                <a:gd name="connsiteY0" fmla="*/ 60818 h 291409"/>
                <a:gd name="connsiteX1" fmla="*/ 633406 w 9915328"/>
                <a:gd name="connsiteY1" fmla="*/ 173707 h 291409"/>
                <a:gd name="connsiteX2" fmla="*/ 2340484 w 9915328"/>
                <a:gd name="connsiteY2" fmla="*/ 286596 h 291409"/>
                <a:gd name="connsiteX3" fmla="*/ 5071684 w 9915328"/>
                <a:gd name="connsiteY3" fmla="*/ 4374 h 291409"/>
                <a:gd name="connsiteX4" fmla="*/ 6923773 w 9915328"/>
                <a:gd name="connsiteY4" fmla="*/ 117263 h 291409"/>
                <a:gd name="connsiteX5" fmla="*/ 9136395 w 9915328"/>
                <a:gd name="connsiteY5" fmla="*/ 151129 h 291409"/>
                <a:gd name="connsiteX6" fmla="*/ 9915328 w 9915328"/>
                <a:gd name="connsiteY6" fmla="*/ 15663 h 291409"/>
                <a:gd name="connsiteX0" fmla="*/ 0 w 9915328"/>
                <a:gd name="connsiteY0" fmla="*/ 163495 h 394086"/>
                <a:gd name="connsiteX1" fmla="*/ 633406 w 9915328"/>
                <a:gd name="connsiteY1" fmla="*/ 276384 h 394086"/>
                <a:gd name="connsiteX2" fmla="*/ 2340484 w 9915328"/>
                <a:gd name="connsiteY2" fmla="*/ 389273 h 394086"/>
                <a:gd name="connsiteX3" fmla="*/ 5071684 w 9915328"/>
                <a:gd name="connsiteY3" fmla="*/ 107051 h 394086"/>
                <a:gd name="connsiteX4" fmla="*/ 6986358 w 9915328"/>
                <a:gd name="connsiteY4" fmla="*/ 5451 h 394086"/>
                <a:gd name="connsiteX5" fmla="*/ 9136395 w 9915328"/>
                <a:gd name="connsiteY5" fmla="*/ 253806 h 394086"/>
                <a:gd name="connsiteX6" fmla="*/ 9915328 w 9915328"/>
                <a:gd name="connsiteY6" fmla="*/ 118340 h 394086"/>
                <a:gd name="connsiteX0" fmla="*/ 0 w 9915328"/>
                <a:gd name="connsiteY0" fmla="*/ 179002 h 409593"/>
                <a:gd name="connsiteX1" fmla="*/ 633406 w 9915328"/>
                <a:gd name="connsiteY1" fmla="*/ 291891 h 409593"/>
                <a:gd name="connsiteX2" fmla="*/ 2340484 w 9915328"/>
                <a:gd name="connsiteY2" fmla="*/ 404780 h 409593"/>
                <a:gd name="connsiteX3" fmla="*/ 5071684 w 9915328"/>
                <a:gd name="connsiteY3" fmla="*/ 122558 h 409593"/>
                <a:gd name="connsiteX4" fmla="*/ 6986358 w 9915328"/>
                <a:gd name="connsiteY4" fmla="*/ 20958 h 409593"/>
                <a:gd name="connsiteX5" fmla="*/ 9136395 w 9915328"/>
                <a:gd name="connsiteY5" fmla="*/ 9669 h 409593"/>
                <a:gd name="connsiteX6" fmla="*/ 9915328 w 9915328"/>
                <a:gd name="connsiteY6" fmla="*/ 133847 h 409593"/>
                <a:gd name="connsiteX0" fmla="*/ 0 w 9915328"/>
                <a:gd name="connsiteY0" fmla="*/ 198509 h 429100"/>
                <a:gd name="connsiteX1" fmla="*/ 633406 w 9915328"/>
                <a:gd name="connsiteY1" fmla="*/ 311398 h 429100"/>
                <a:gd name="connsiteX2" fmla="*/ 2340484 w 9915328"/>
                <a:gd name="connsiteY2" fmla="*/ 424287 h 429100"/>
                <a:gd name="connsiteX3" fmla="*/ 5071684 w 9915328"/>
                <a:gd name="connsiteY3" fmla="*/ 142065 h 429100"/>
                <a:gd name="connsiteX4" fmla="*/ 6986358 w 9915328"/>
                <a:gd name="connsiteY4" fmla="*/ 40465 h 429100"/>
                <a:gd name="connsiteX5" fmla="*/ 9136395 w 9915328"/>
                <a:gd name="connsiteY5" fmla="*/ 29176 h 429100"/>
                <a:gd name="connsiteX6" fmla="*/ 9915328 w 9915328"/>
                <a:gd name="connsiteY6" fmla="*/ 153354 h 429100"/>
                <a:gd name="connsiteX0" fmla="*/ 0 w 9915328"/>
                <a:gd name="connsiteY0" fmla="*/ 158109 h 388700"/>
                <a:gd name="connsiteX1" fmla="*/ 633406 w 9915328"/>
                <a:gd name="connsiteY1" fmla="*/ 270998 h 388700"/>
                <a:gd name="connsiteX2" fmla="*/ 2340484 w 9915328"/>
                <a:gd name="connsiteY2" fmla="*/ 383887 h 388700"/>
                <a:gd name="connsiteX3" fmla="*/ 5071684 w 9915328"/>
                <a:gd name="connsiteY3" fmla="*/ 101665 h 388700"/>
                <a:gd name="connsiteX4" fmla="*/ 6986358 w 9915328"/>
                <a:gd name="connsiteY4" fmla="*/ 65 h 388700"/>
                <a:gd name="connsiteX5" fmla="*/ 8835990 w 9915328"/>
                <a:gd name="connsiteY5" fmla="*/ 112954 h 388700"/>
                <a:gd name="connsiteX6" fmla="*/ 9915328 w 9915328"/>
                <a:gd name="connsiteY6" fmla="*/ 112954 h 388700"/>
                <a:gd name="connsiteX0" fmla="*/ 0 w 9915328"/>
                <a:gd name="connsiteY0" fmla="*/ 158569 h 385714"/>
                <a:gd name="connsiteX1" fmla="*/ 633406 w 9915328"/>
                <a:gd name="connsiteY1" fmla="*/ 271458 h 385714"/>
                <a:gd name="connsiteX2" fmla="*/ 2340484 w 9915328"/>
                <a:gd name="connsiteY2" fmla="*/ 384347 h 385714"/>
                <a:gd name="connsiteX3" fmla="*/ 5270277 w 9915328"/>
                <a:gd name="connsiteY3" fmla="*/ 191025 h 385714"/>
                <a:gd name="connsiteX4" fmla="*/ 6986358 w 9915328"/>
                <a:gd name="connsiteY4" fmla="*/ 525 h 385714"/>
                <a:gd name="connsiteX5" fmla="*/ 8835990 w 9915328"/>
                <a:gd name="connsiteY5" fmla="*/ 113414 h 385714"/>
                <a:gd name="connsiteX6" fmla="*/ 9915328 w 9915328"/>
                <a:gd name="connsiteY6" fmla="*/ 113414 h 385714"/>
                <a:gd name="connsiteX0" fmla="*/ 0 w 9915328"/>
                <a:gd name="connsiteY0" fmla="*/ 158569 h 323756"/>
                <a:gd name="connsiteX1" fmla="*/ 633406 w 9915328"/>
                <a:gd name="connsiteY1" fmla="*/ 271458 h 323756"/>
                <a:gd name="connsiteX2" fmla="*/ 2340484 w 9915328"/>
                <a:gd name="connsiteY2" fmla="*/ 320847 h 323756"/>
                <a:gd name="connsiteX3" fmla="*/ 5270277 w 9915328"/>
                <a:gd name="connsiteY3" fmla="*/ 191025 h 323756"/>
                <a:gd name="connsiteX4" fmla="*/ 6986358 w 9915328"/>
                <a:gd name="connsiteY4" fmla="*/ 525 h 323756"/>
                <a:gd name="connsiteX5" fmla="*/ 8835990 w 9915328"/>
                <a:gd name="connsiteY5" fmla="*/ 113414 h 323756"/>
                <a:gd name="connsiteX6" fmla="*/ 9915328 w 9915328"/>
                <a:gd name="connsiteY6" fmla="*/ 113414 h 323756"/>
                <a:gd name="connsiteX0" fmla="*/ 0 w 9915328"/>
                <a:gd name="connsiteY0" fmla="*/ 95979 h 261166"/>
                <a:gd name="connsiteX1" fmla="*/ 633406 w 9915328"/>
                <a:gd name="connsiteY1" fmla="*/ 208868 h 261166"/>
                <a:gd name="connsiteX2" fmla="*/ 2340484 w 9915328"/>
                <a:gd name="connsiteY2" fmla="*/ 258257 h 261166"/>
                <a:gd name="connsiteX3" fmla="*/ 5270277 w 9915328"/>
                <a:gd name="connsiteY3" fmla="*/ 128435 h 261166"/>
                <a:gd name="connsiteX4" fmla="*/ 8835990 w 9915328"/>
                <a:gd name="connsiteY4" fmla="*/ 50824 h 261166"/>
                <a:gd name="connsiteX5" fmla="*/ 9915328 w 9915328"/>
                <a:gd name="connsiteY5" fmla="*/ 50824 h 261166"/>
                <a:gd name="connsiteX0" fmla="*/ 0 w 9915328"/>
                <a:gd name="connsiteY0" fmla="*/ 201048 h 366235"/>
                <a:gd name="connsiteX1" fmla="*/ 633406 w 9915328"/>
                <a:gd name="connsiteY1" fmla="*/ 313937 h 366235"/>
                <a:gd name="connsiteX2" fmla="*/ 2340484 w 9915328"/>
                <a:gd name="connsiteY2" fmla="*/ 363326 h 366235"/>
                <a:gd name="connsiteX3" fmla="*/ 5270277 w 9915328"/>
                <a:gd name="connsiteY3" fmla="*/ 233504 h 366235"/>
                <a:gd name="connsiteX4" fmla="*/ 7659714 w 9915328"/>
                <a:gd name="connsiteY4" fmla="*/ 28893 h 366235"/>
                <a:gd name="connsiteX5" fmla="*/ 9915328 w 9915328"/>
                <a:gd name="connsiteY5" fmla="*/ 155893 h 366235"/>
                <a:gd name="connsiteX0" fmla="*/ 0 w 9915328"/>
                <a:gd name="connsiteY0" fmla="*/ 173629 h 338816"/>
                <a:gd name="connsiteX1" fmla="*/ 633406 w 9915328"/>
                <a:gd name="connsiteY1" fmla="*/ 286518 h 338816"/>
                <a:gd name="connsiteX2" fmla="*/ 2340484 w 9915328"/>
                <a:gd name="connsiteY2" fmla="*/ 335907 h 338816"/>
                <a:gd name="connsiteX3" fmla="*/ 5270277 w 9915328"/>
                <a:gd name="connsiteY3" fmla="*/ 206085 h 338816"/>
                <a:gd name="connsiteX4" fmla="*/ 7659714 w 9915328"/>
                <a:gd name="connsiteY4" fmla="*/ 1474 h 338816"/>
                <a:gd name="connsiteX5" fmla="*/ 9915328 w 9915328"/>
                <a:gd name="connsiteY5" fmla="*/ 128474 h 338816"/>
                <a:gd name="connsiteX0" fmla="*/ 0 w 10190302"/>
                <a:gd name="connsiteY0" fmla="*/ 174097 h 339284"/>
                <a:gd name="connsiteX1" fmla="*/ 633406 w 10190302"/>
                <a:gd name="connsiteY1" fmla="*/ 286986 h 339284"/>
                <a:gd name="connsiteX2" fmla="*/ 2340484 w 10190302"/>
                <a:gd name="connsiteY2" fmla="*/ 336375 h 339284"/>
                <a:gd name="connsiteX3" fmla="*/ 5270277 w 10190302"/>
                <a:gd name="connsiteY3" fmla="*/ 206553 h 339284"/>
                <a:gd name="connsiteX4" fmla="*/ 7659714 w 10190302"/>
                <a:gd name="connsiteY4" fmla="*/ 1942 h 339284"/>
                <a:gd name="connsiteX5" fmla="*/ 10190302 w 10190302"/>
                <a:gd name="connsiteY5" fmla="*/ 103542 h 339284"/>
                <a:gd name="connsiteX0" fmla="*/ 0 w 10129197"/>
                <a:gd name="connsiteY0" fmla="*/ 85197 h 340405"/>
                <a:gd name="connsiteX1" fmla="*/ 572301 w 10129197"/>
                <a:gd name="connsiteY1" fmla="*/ 286986 h 340405"/>
                <a:gd name="connsiteX2" fmla="*/ 2279379 w 10129197"/>
                <a:gd name="connsiteY2" fmla="*/ 336375 h 340405"/>
                <a:gd name="connsiteX3" fmla="*/ 5209172 w 10129197"/>
                <a:gd name="connsiteY3" fmla="*/ 206553 h 340405"/>
                <a:gd name="connsiteX4" fmla="*/ 7598609 w 10129197"/>
                <a:gd name="connsiteY4" fmla="*/ 1942 h 340405"/>
                <a:gd name="connsiteX5" fmla="*/ 10129197 w 10129197"/>
                <a:gd name="connsiteY5" fmla="*/ 103542 h 340405"/>
                <a:gd name="connsiteX0" fmla="*/ 0 w 10129197"/>
                <a:gd name="connsiteY0" fmla="*/ 85197 h 340405"/>
                <a:gd name="connsiteX1" fmla="*/ 572301 w 10129197"/>
                <a:gd name="connsiteY1" fmla="*/ 286986 h 340405"/>
                <a:gd name="connsiteX2" fmla="*/ 2279379 w 10129197"/>
                <a:gd name="connsiteY2" fmla="*/ 336375 h 340405"/>
                <a:gd name="connsiteX3" fmla="*/ 5209172 w 10129197"/>
                <a:gd name="connsiteY3" fmla="*/ 206553 h 340405"/>
                <a:gd name="connsiteX4" fmla="*/ 7598609 w 10129197"/>
                <a:gd name="connsiteY4" fmla="*/ 1942 h 340405"/>
                <a:gd name="connsiteX5" fmla="*/ 10129197 w 10129197"/>
                <a:gd name="connsiteY5" fmla="*/ 103542 h 340405"/>
                <a:gd name="connsiteX0" fmla="*/ 0 w 10129197"/>
                <a:gd name="connsiteY0" fmla="*/ 85197 h 339169"/>
                <a:gd name="connsiteX1" fmla="*/ 2279379 w 10129197"/>
                <a:gd name="connsiteY1" fmla="*/ 336375 h 339169"/>
                <a:gd name="connsiteX2" fmla="*/ 5209172 w 10129197"/>
                <a:gd name="connsiteY2" fmla="*/ 206553 h 339169"/>
                <a:gd name="connsiteX3" fmla="*/ 7598609 w 10129197"/>
                <a:gd name="connsiteY3" fmla="*/ 1942 h 339169"/>
                <a:gd name="connsiteX4" fmla="*/ 10129197 w 10129197"/>
                <a:gd name="connsiteY4" fmla="*/ 103542 h 339169"/>
                <a:gd name="connsiteX0" fmla="*/ 0 w 10129197"/>
                <a:gd name="connsiteY0" fmla="*/ 85197 h 339169"/>
                <a:gd name="connsiteX1" fmla="*/ 2279379 w 10129197"/>
                <a:gd name="connsiteY1" fmla="*/ 336375 h 339169"/>
                <a:gd name="connsiteX2" fmla="*/ 5209172 w 10129197"/>
                <a:gd name="connsiteY2" fmla="*/ 206553 h 339169"/>
                <a:gd name="connsiteX3" fmla="*/ 7598609 w 10129197"/>
                <a:gd name="connsiteY3" fmla="*/ 1942 h 339169"/>
                <a:gd name="connsiteX4" fmla="*/ 10129197 w 10129197"/>
                <a:gd name="connsiteY4" fmla="*/ 103542 h 339169"/>
                <a:gd name="connsiteX0" fmla="*/ 0 w 10129197"/>
                <a:gd name="connsiteY0" fmla="*/ 118179 h 372151"/>
                <a:gd name="connsiteX1" fmla="*/ 2279379 w 10129197"/>
                <a:gd name="connsiteY1" fmla="*/ 369357 h 372151"/>
                <a:gd name="connsiteX2" fmla="*/ 5209172 w 10129197"/>
                <a:gd name="connsiteY2" fmla="*/ 239535 h 372151"/>
                <a:gd name="connsiteX3" fmla="*/ 7598609 w 10129197"/>
                <a:gd name="connsiteY3" fmla="*/ 34924 h 372151"/>
                <a:gd name="connsiteX4" fmla="*/ 10129197 w 10129197"/>
                <a:gd name="connsiteY4" fmla="*/ 9524 h 372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29197" h="372151">
                  <a:moveTo>
                    <a:pt x="0" y="118179"/>
                  </a:moveTo>
                  <a:cubicBezTo>
                    <a:pt x="245726" y="411808"/>
                    <a:pt x="1411184" y="349131"/>
                    <a:pt x="2279379" y="369357"/>
                  </a:cubicBezTo>
                  <a:cubicBezTo>
                    <a:pt x="3147574" y="389583"/>
                    <a:pt x="4322634" y="295274"/>
                    <a:pt x="5209172" y="239535"/>
                  </a:cubicBezTo>
                  <a:cubicBezTo>
                    <a:pt x="6095710" y="183796"/>
                    <a:pt x="6778605" y="73259"/>
                    <a:pt x="7598609" y="34924"/>
                  </a:cubicBezTo>
                  <a:cubicBezTo>
                    <a:pt x="8418613" y="-3411"/>
                    <a:pt x="10029478" y="-7409"/>
                    <a:pt x="10129197" y="9524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1FB12726-C4DB-43FB-9077-2F510B651ECB}"/>
                </a:ext>
              </a:extLst>
            </p:cNvPr>
            <p:cNvSpPr txBox="1"/>
            <p:nvPr/>
          </p:nvSpPr>
          <p:spPr>
            <a:xfrm>
              <a:off x="8585453" y="260008"/>
              <a:ext cx="387324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dirty="0">
                  <a:latin typeface="Arial Black" panose="020B0A04020102020204" pitchFamily="34" charset="0"/>
                  <a:ea typeface="萝莉体 第二版" panose="02000500000000000000" pitchFamily="2" charset="-122"/>
                  <a:cs typeface="萝莉体 第二版" panose="02000500000000000000" pitchFamily="2" charset="-122"/>
                </a:rPr>
                <a:t>Ｔｈｅ　Ｐａｒｔ　Ｏｎｅ</a:t>
              </a:r>
            </a:p>
          </p:txBody>
        </p:sp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CDE2C3C4-1419-4DE7-AE83-59E2473FA2E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0895" y="130347"/>
              <a:ext cx="1335140" cy="963251"/>
            </a:xfrm>
            <a:prstGeom prst="rect">
              <a:avLst/>
            </a:prstGeom>
          </p:spPr>
        </p:pic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4E626C4E-9DB3-4EF1-BA07-5D1991CD8CFF}"/>
              </a:ext>
            </a:extLst>
          </p:cNvPr>
          <p:cNvGrpSpPr/>
          <p:nvPr/>
        </p:nvGrpSpPr>
        <p:grpSpPr>
          <a:xfrm>
            <a:off x="4988093" y="3908166"/>
            <a:ext cx="2228057" cy="1956595"/>
            <a:chOff x="4968429" y="2472657"/>
            <a:chExt cx="2228057" cy="1956595"/>
          </a:xfrm>
        </p:grpSpPr>
        <p:cxnSp>
          <p:nvCxnSpPr>
            <p:cNvPr id="56" name="直接连接符 55">
              <a:extLst>
                <a:ext uri="{FF2B5EF4-FFF2-40B4-BE49-F238E27FC236}">
                  <a16:creationId xmlns:a16="http://schemas.microsoft.com/office/drawing/2014/main" id="{64AE429E-5770-4D07-B9D4-2AAF5BC63340}"/>
                </a:ext>
              </a:extLst>
            </p:cNvPr>
            <p:cNvCxnSpPr/>
            <p:nvPr/>
          </p:nvCxnSpPr>
          <p:spPr>
            <a:xfrm rot="588787" flipV="1">
              <a:off x="4968429" y="3244220"/>
              <a:ext cx="2228057" cy="404812"/>
            </a:xfrm>
            <a:prstGeom prst="line">
              <a:avLst/>
            </a:prstGeom>
            <a:ln>
              <a:solidFill>
                <a:srgbClr val="2D2A2A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56">
              <a:extLst>
                <a:ext uri="{FF2B5EF4-FFF2-40B4-BE49-F238E27FC236}">
                  <a16:creationId xmlns:a16="http://schemas.microsoft.com/office/drawing/2014/main" id="{9C85D070-B9C8-464D-9BE9-B7144EB3AEC7}"/>
                </a:ext>
              </a:extLst>
            </p:cNvPr>
            <p:cNvCxnSpPr>
              <a:cxnSpLocks/>
            </p:cNvCxnSpPr>
            <p:nvPr/>
          </p:nvCxnSpPr>
          <p:spPr>
            <a:xfrm rot="588787" flipH="1" flipV="1">
              <a:off x="5921121" y="2472657"/>
              <a:ext cx="355491" cy="1956595"/>
            </a:xfrm>
            <a:prstGeom prst="line">
              <a:avLst/>
            </a:prstGeom>
            <a:ln>
              <a:solidFill>
                <a:srgbClr val="2D2A2A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矩形 57">
            <a:extLst>
              <a:ext uri="{FF2B5EF4-FFF2-40B4-BE49-F238E27FC236}">
                <a16:creationId xmlns:a16="http://schemas.microsoft.com/office/drawing/2014/main" id="{8565C185-E5DB-4978-B3AF-E2DB22ADD146}"/>
              </a:ext>
            </a:extLst>
          </p:cNvPr>
          <p:cNvSpPr/>
          <p:nvPr/>
        </p:nvSpPr>
        <p:spPr>
          <a:xfrm>
            <a:off x="8200082" y="4031826"/>
            <a:ext cx="2998663" cy="6136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en-US" sz="1200" dirty="0">
                <a:solidFill>
                  <a:srgbClr val="000000">
                    <a:lumMod val="65000"/>
                    <a:lumOff val="35000"/>
                  </a:srgbClr>
                </a:solidFill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  <a:sym typeface="+mn-lt"/>
              </a:rPr>
              <a:t>心血来潮买了不需要的东西，丢掉舍不得闲鱼卖掉心疼邮费？</a:t>
            </a:r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3AB8E063-EA3A-420D-830E-CE47ED860ACA}"/>
              </a:ext>
            </a:extLst>
          </p:cNvPr>
          <p:cNvSpPr/>
          <p:nvPr/>
        </p:nvSpPr>
        <p:spPr>
          <a:xfrm>
            <a:off x="8200083" y="5166826"/>
            <a:ext cx="2998663" cy="17216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rgbClr val="000000">
                    <a:lumMod val="65000"/>
                    <a:lumOff val="35000"/>
                  </a:srgbClr>
                </a:solidFill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  <a:sym typeface="+mn-lt"/>
              </a:rPr>
              <a:t>各种奇怪的需求：跨校区送文件找不到人？想和（女生或男生）看电影</a:t>
            </a:r>
            <a:r>
              <a:rPr lang="en-US" altLang="zh-CN" sz="1200" dirty="0">
                <a:solidFill>
                  <a:srgbClr val="000000">
                    <a:lumMod val="65000"/>
                    <a:lumOff val="35000"/>
                  </a:srgbClr>
                </a:solidFill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  <a:sym typeface="+mn-lt"/>
              </a:rPr>
              <a:t>/</a:t>
            </a:r>
            <a:r>
              <a:rPr lang="zh-CN" altLang="en-US" sz="1200" dirty="0">
                <a:solidFill>
                  <a:srgbClr val="000000">
                    <a:lumMod val="65000"/>
                    <a:lumOff val="35000"/>
                  </a:srgbClr>
                </a:solidFill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  <a:sym typeface="+mn-lt"/>
              </a:rPr>
              <a:t>跑步</a:t>
            </a:r>
            <a:r>
              <a:rPr lang="en-US" altLang="zh-CN" sz="1200" dirty="0">
                <a:solidFill>
                  <a:srgbClr val="000000">
                    <a:lumMod val="65000"/>
                    <a:lumOff val="35000"/>
                  </a:srgbClr>
                </a:solidFill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  <a:sym typeface="+mn-lt"/>
              </a:rPr>
              <a:t>/</a:t>
            </a:r>
            <a:r>
              <a:rPr lang="zh-CN" altLang="en-US" sz="1200" dirty="0">
                <a:solidFill>
                  <a:srgbClr val="000000">
                    <a:lumMod val="65000"/>
                    <a:lumOff val="35000"/>
                  </a:srgbClr>
                </a:solidFill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  <a:sym typeface="+mn-lt"/>
              </a:rPr>
              <a:t>恰饭</a:t>
            </a:r>
            <a:r>
              <a:rPr lang="en-US" altLang="zh-CN" sz="1200" dirty="0">
                <a:solidFill>
                  <a:srgbClr val="000000">
                    <a:lumMod val="65000"/>
                    <a:lumOff val="35000"/>
                  </a:srgbClr>
                </a:solidFill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  <a:sym typeface="+mn-lt"/>
              </a:rPr>
              <a:t>/</a:t>
            </a:r>
            <a:r>
              <a:rPr lang="zh-CN" altLang="en-US" sz="1200" dirty="0">
                <a:solidFill>
                  <a:srgbClr val="000000">
                    <a:lumMod val="65000"/>
                    <a:lumOff val="35000"/>
                  </a:srgbClr>
                </a:solidFill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  <a:sym typeface="+mn-lt"/>
              </a:rPr>
              <a:t>自习，但是为人羞涩不认识女生？（需要实名认证，保证参与约会的都是川大内部人士）</a:t>
            </a:r>
          </a:p>
          <a:p>
            <a:pPr lvl="0">
              <a:lnSpc>
                <a:spcPct val="150000"/>
              </a:lnSpc>
            </a:pPr>
            <a:endParaRPr lang="zh-CN" altLang="en-US" sz="1200" dirty="0">
              <a:solidFill>
                <a:srgbClr val="000000">
                  <a:lumMod val="65000"/>
                  <a:lumOff val="35000"/>
                </a:srgbClr>
              </a:solidFill>
              <a:latin typeface="萝莉体 第二版" panose="02000500000000000000" pitchFamily="2" charset="-122"/>
              <a:ea typeface="萝莉体 第二版" panose="02000500000000000000" pitchFamily="2" charset="-122"/>
              <a:cs typeface="萝莉体 第二版" panose="02000500000000000000" pitchFamily="2" charset="-122"/>
              <a:sym typeface="+mn-lt"/>
            </a:endParaRPr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EB1A50BB-5833-4C6A-A83F-2B3B2F590B9E}"/>
              </a:ext>
            </a:extLst>
          </p:cNvPr>
          <p:cNvSpPr/>
          <p:nvPr/>
        </p:nvSpPr>
        <p:spPr>
          <a:xfrm>
            <a:off x="1103816" y="4125845"/>
            <a:ext cx="2998663" cy="3366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en-US" sz="1200" dirty="0">
                <a:solidFill>
                  <a:srgbClr val="000000">
                    <a:lumMod val="65000"/>
                    <a:lumOff val="35000"/>
                  </a:srgbClr>
                </a:solidFill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  <a:sym typeface="+mn-lt"/>
              </a:rPr>
              <a:t>快递到了在上课没办法拿</a:t>
            </a:r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ADE58A42-D66E-47D5-8E8C-02B9EF20F098}"/>
              </a:ext>
            </a:extLst>
          </p:cNvPr>
          <p:cNvSpPr/>
          <p:nvPr/>
        </p:nvSpPr>
        <p:spPr>
          <a:xfrm>
            <a:off x="1130217" y="5099933"/>
            <a:ext cx="2998663" cy="6136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en-US" sz="1200" dirty="0">
                <a:solidFill>
                  <a:srgbClr val="000000">
                    <a:lumMod val="65000"/>
                    <a:lumOff val="35000"/>
                  </a:srgbClr>
                </a:solidFill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  <a:sym typeface="+mn-lt"/>
              </a:rPr>
              <a:t>在寝室堕落想恰饭，嫌外卖不干净，想吃食堂没人帮忙打包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484525A-5310-49F7-A811-434302066620}"/>
              </a:ext>
            </a:extLst>
          </p:cNvPr>
          <p:cNvSpPr txBox="1"/>
          <p:nvPr/>
        </p:nvSpPr>
        <p:spPr>
          <a:xfrm>
            <a:off x="5006675" y="4218178"/>
            <a:ext cx="14071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</a:rPr>
              <a:t>０１</a:t>
            </a:r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F793CE45-9B14-49A3-B8D8-A362059347BB}"/>
              </a:ext>
            </a:extLst>
          </p:cNvPr>
          <p:cNvSpPr txBox="1"/>
          <p:nvPr/>
        </p:nvSpPr>
        <p:spPr>
          <a:xfrm>
            <a:off x="6298540" y="4218178"/>
            <a:ext cx="14071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</a:rPr>
              <a:t>０２</a:t>
            </a:r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E82E7D25-8214-4EE8-89E1-8381717939DC}"/>
              </a:ext>
            </a:extLst>
          </p:cNvPr>
          <p:cNvSpPr txBox="1"/>
          <p:nvPr/>
        </p:nvSpPr>
        <p:spPr>
          <a:xfrm>
            <a:off x="4996296" y="5033111"/>
            <a:ext cx="14071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</a:rPr>
              <a:t>０３</a:t>
            </a:r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CED6DEBD-2E5F-43A1-99B3-AEBC8CA05A34}"/>
              </a:ext>
            </a:extLst>
          </p:cNvPr>
          <p:cNvSpPr txBox="1"/>
          <p:nvPr/>
        </p:nvSpPr>
        <p:spPr>
          <a:xfrm>
            <a:off x="6288161" y="5033111"/>
            <a:ext cx="14071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</a:rPr>
              <a:t>０４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44C11B57-D980-3A47-A3A7-A6EAF679FE4C}"/>
              </a:ext>
            </a:extLst>
          </p:cNvPr>
          <p:cNvSpPr txBox="1"/>
          <p:nvPr/>
        </p:nvSpPr>
        <p:spPr>
          <a:xfrm>
            <a:off x="2817800" y="1625801"/>
            <a:ext cx="59176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dirty="0">
                <a:latin typeface="Arial Black" panose="020B0A04020102020204" pitchFamily="34" charset="0"/>
                <a:ea typeface="萝莉体 第二版" panose="02000500000000000000" pitchFamily="2" charset="-122"/>
                <a:cs typeface="萝莉体 第二版" panose="02000500000000000000" pitchFamily="2" charset="-122"/>
              </a:rPr>
              <a:t>你是否有以下苦恼？</a:t>
            </a:r>
          </a:p>
        </p:txBody>
      </p:sp>
    </p:spTree>
    <p:extLst>
      <p:ext uri="{BB962C8B-B14F-4D97-AF65-F5344CB8AC3E}">
        <p14:creationId xmlns:p14="http://schemas.microsoft.com/office/powerpoint/2010/main" val="3855387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 tmFilter="0,0; .5, 1; 1, 1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900"/>
                            </p:stCondLst>
                            <p:childTnLst>
                              <p:par>
                                <p:cTn id="2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900"/>
                            </p:stCondLst>
                            <p:childTnLst>
                              <p:par>
                                <p:cTn id="3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53" presetClass="entr" presetSubtype="52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53" presetClass="entr" presetSubtype="52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53" presetClass="entr" presetSubtype="52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53" presetClass="entr" presetSubtype="52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58" grpId="0"/>
      <p:bldP spid="59" grpId="0"/>
      <p:bldP spid="60" grpId="0"/>
      <p:bldP spid="61" grpId="0"/>
      <p:bldP spid="10" grpId="0"/>
      <p:bldP spid="63" grpId="0"/>
      <p:bldP spid="64" grpId="0"/>
      <p:bldP spid="65" grpId="0"/>
      <p:bldP spid="2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>
            <a:extLst>
              <a:ext uri="{FF2B5EF4-FFF2-40B4-BE49-F238E27FC236}">
                <a16:creationId xmlns:a16="http://schemas.microsoft.com/office/drawing/2014/main" id="{8BE2544A-9630-4FF8-8BD4-F9BFEA01341A}"/>
              </a:ext>
            </a:extLst>
          </p:cNvPr>
          <p:cNvSpPr txBox="1"/>
          <p:nvPr/>
        </p:nvSpPr>
        <p:spPr>
          <a:xfrm>
            <a:off x="1510474" y="234963"/>
            <a:ext cx="37364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latin typeface="Arial Black" panose="020B0A04020102020204" pitchFamily="34" charset="0"/>
                <a:ea typeface="萝莉体 第二版" panose="02000500000000000000" pitchFamily="2" charset="-122"/>
                <a:cs typeface="萝莉体 第二版" panose="02000500000000000000" pitchFamily="2" charset="-122"/>
              </a:rPr>
              <a:t>项目概述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54C12B5E-224D-47C1-AC2E-F99BE74E6A85}"/>
              </a:ext>
            </a:extLst>
          </p:cNvPr>
          <p:cNvGrpSpPr/>
          <p:nvPr/>
        </p:nvGrpSpPr>
        <p:grpSpPr>
          <a:xfrm>
            <a:off x="230895" y="130347"/>
            <a:ext cx="12227806" cy="963251"/>
            <a:chOff x="230895" y="130347"/>
            <a:chExt cx="12227806" cy="963251"/>
          </a:xfrm>
        </p:grpSpPr>
        <p:sp>
          <p:nvSpPr>
            <p:cNvPr id="6" name="任意多边形: 形状 5">
              <a:extLst>
                <a:ext uri="{FF2B5EF4-FFF2-40B4-BE49-F238E27FC236}">
                  <a16:creationId xmlns:a16="http://schemas.microsoft.com/office/drawing/2014/main" id="{E2DFC5BF-08DA-4CD1-BAD6-2F1A2906817D}"/>
                </a:ext>
              </a:extLst>
            </p:cNvPr>
            <p:cNvSpPr/>
            <p:nvPr/>
          </p:nvSpPr>
          <p:spPr>
            <a:xfrm>
              <a:off x="1497774" y="457552"/>
              <a:ext cx="7455726" cy="372151"/>
            </a:xfrm>
            <a:custGeom>
              <a:avLst/>
              <a:gdLst>
                <a:gd name="connsiteX0" fmla="*/ 0 w 9877777"/>
                <a:gd name="connsiteY0" fmla="*/ 284617 h 420929"/>
                <a:gd name="connsiteX1" fmla="*/ 620889 w 9877777"/>
                <a:gd name="connsiteY1" fmla="*/ 115284 h 420929"/>
                <a:gd name="connsiteX2" fmla="*/ 2302933 w 9877777"/>
                <a:gd name="connsiteY2" fmla="*/ 420084 h 420929"/>
                <a:gd name="connsiteX3" fmla="*/ 4696177 w 9877777"/>
                <a:gd name="connsiteY3" fmla="*/ 2395 h 420929"/>
                <a:gd name="connsiteX4" fmla="*/ 6886222 w 9877777"/>
                <a:gd name="connsiteY4" fmla="*/ 250751 h 420929"/>
                <a:gd name="connsiteX5" fmla="*/ 9098844 w 9877777"/>
                <a:gd name="connsiteY5" fmla="*/ 284617 h 420929"/>
                <a:gd name="connsiteX6" fmla="*/ 9877777 w 9877777"/>
                <a:gd name="connsiteY6" fmla="*/ 149151 h 420929"/>
                <a:gd name="connsiteX0" fmla="*/ 0 w 9877777"/>
                <a:gd name="connsiteY0" fmla="*/ 284617 h 431037"/>
                <a:gd name="connsiteX1" fmla="*/ 595855 w 9877777"/>
                <a:gd name="connsiteY1" fmla="*/ 307195 h 431037"/>
                <a:gd name="connsiteX2" fmla="*/ 2302933 w 9877777"/>
                <a:gd name="connsiteY2" fmla="*/ 420084 h 431037"/>
                <a:gd name="connsiteX3" fmla="*/ 4696177 w 9877777"/>
                <a:gd name="connsiteY3" fmla="*/ 2395 h 431037"/>
                <a:gd name="connsiteX4" fmla="*/ 6886222 w 9877777"/>
                <a:gd name="connsiteY4" fmla="*/ 250751 h 431037"/>
                <a:gd name="connsiteX5" fmla="*/ 9098844 w 9877777"/>
                <a:gd name="connsiteY5" fmla="*/ 284617 h 431037"/>
                <a:gd name="connsiteX6" fmla="*/ 9877777 w 9877777"/>
                <a:gd name="connsiteY6" fmla="*/ 149151 h 431037"/>
                <a:gd name="connsiteX0" fmla="*/ 0 w 9915328"/>
                <a:gd name="connsiteY0" fmla="*/ 194306 h 431977"/>
                <a:gd name="connsiteX1" fmla="*/ 633406 w 9915328"/>
                <a:gd name="connsiteY1" fmla="*/ 307195 h 431977"/>
                <a:gd name="connsiteX2" fmla="*/ 2340484 w 9915328"/>
                <a:gd name="connsiteY2" fmla="*/ 420084 h 431977"/>
                <a:gd name="connsiteX3" fmla="*/ 4733728 w 9915328"/>
                <a:gd name="connsiteY3" fmla="*/ 2395 h 431977"/>
                <a:gd name="connsiteX4" fmla="*/ 6923773 w 9915328"/>
                <a:gd name="connsiteY4" fmla="*/ 250751 h 431977"/>
                <a:gd name="connsiteX5" fmla="*/ 9136395 w 9915328"/>
                <a:gd name="connsiteY5" fmla="*/ 284617 h 431977"/>
                <a:gd name="connsiteX6" fmla="*/ 9915328 w 9915328"/>
                <a:gd name="connsiteY6" fmla="*/ 149151 h 431977"/>
                <a:gd name="connsiteX0" fmla="*/ 0 w 9915328"/>
                <a:gd name="connsiteY0" fmla="*/ 194306 h 431977"/>
                <a:gd name="connsiteX1" fmla="*/ 633406 w 9915328"/>
                <a:gd name="connsiteY1" fmla="*/ 307195 h 431977"/>
                <a:gd name="connsiteX2" fmla="*/ 2340484 w 9915328"/>
                <a:gd name="connsiteY2" fmla="*/ 420084 h 431977"/>
                <a:gd name="connsiteX3" fmla="*/ 4733728 w 9915328"/>
                <a:gd name="connsiteY3" fmla="*/ 2395 h 431977"/>
                <a:gd name="connsiteX4" fmla="*/ 6923773 w 9915328"/>
                <a:gd name="connsiteY4" fmla="*/ 250751 h 431977"/>
                <a:gd name="connsiteX5" fmla="*/ 9136395 w 9915328"/>
                <a:gd name="connsiteY5" fmla="*/ 284617 h 431977"/>
                <a:gd name="connsiteX6" fmla="*/ 9915328 w 9915328"/>
                <a:gd name="connsiteY6" fmla="*/ 149151 h 431977"/>
                <a:gd name="connsiteX0" fmla="*/ 0 w 9915328"/>
                <a:gd name="connsiteY0" fmla="*/ 60818 h 291409"/>
                <a:gd name="connsiteX1" fmla="*/ 633406 w 9915328"/>
                <a:gd name="connsiteY1" fmla="*/ 173707 h 291409"/>
                <a:gd name="connsiteX2" fmla="*/ 2340484 w 9915328"/>
                <a:gd name="connsiteY2" fmla="*/ 286596 h 291409"/>
                <a:gd name="connsiteX3" fmla="*/ 5071684 w 9915328"/>
                <a:gd name="connsiteY3" fmla="*/ 4374 h 291409"/>
                <a:gd name="connsiteX4" fmla="*/ 6923773 w 9915328"/>
                <a:gd name="connsiteY4" fmla="*/ 117263 h 291409"/>
                <a:gd name="connsiteX5" fmla="*/ 9136395 w 9915328"/>
                <a:gd name="connsiteY5" fmla="*/ 151129 h 291409"/>
                <a:gd name="connsiteX6" fmla="*/ 9915328 w 9915328"/>
                <a:gd name="connsiteY6" fmla="*/ 15663 h 291409"/>
                <a:gd name="connsiteX0" fmla="*/ 0 w 9915328"/>
                <a:gd name="connsiteY0" fmla="*/ 163495 h 394086"/>
                <a:gd name="connsiteX1" fmla="*/ 633406 w 9915328"/>
                <a:gd name="connsiteY1" fmla="*/ 276384 h 394086"/>
                <a:gd name="connsiteX2" fmla="*/ 2340484 w 9915328"/>
                <a:gd name="connsiteY2" fmla="*/ 389273 h 394086"/>
                <a:gd name="connsiteX3" fmla="*/ 5071684 w 9915328"/>
                <a:gd name="connsiteY3" fmla="*/ 107051 h 394086"/>
                <a:gd name="connsiteX4" fmla="*/ 6986358 w 9915328"/>
                <a:gd name="connsiteY4" fmla="*/ 5451 h 394086"/>
                <a:gd name="connsiteX5" fmla="*/ 9136395 w 9915328"/>
                <a:gd name="connsiteY5" fmla="*/ 253806 h 394086"/>
                <a:gd name="connsiteX6" fmla="*/ 9915328 w 9915328"/>
                <a:gd name="connsiteY6" fmla="*/ 118340 h 394086"/>
                <a:gd name="connsiteX0" fmla="*/ 0 w 9915328"/>
                <a:gd name="connsiteY0" fmla="*/ 179002 h 409593"/>
                <a:gd name="connsiteX1" fmla="*/ 633406 w 9915328"/>
                <a:gd name="connsiteY1" fmla="*/ 291891 h 409593"/>
                <a:gd name="connsiteX2" fmla="*/ 2340484 w 9915328"/>
                <a:gd name="connsiteY2" fmla="*/ 404780 h 409593"/>
                <a:gd name="connsiteX3" fmla="*/ 5071684 w 9915328"/>
                <a:gd name="connsiteY3" fmla="*/ 122558 h 409593"/>
                <a:gd name="connsiteX4" fmla="*/ 6986358 w 9915328"/>
                <a:gd name="connsiteY4" fmla="*/ 20958 h 409593"/>
                <a:gd name="connsiteX5" fmla="*/ 9136395 w 9915328"/>
                <a:gd name="connsiteY5" fmla="*/ 9669 h 409593"/>
                <a:gd name="connsiteX6" fmla="*/ 9915328 w 9915328"/>
                <a:gd name="connsiteY6" fmla="*/ 133847 h 409593"/>
                <a:gd name="connsiteX0" fmla="*/ 0 w 9915328"/>
                <a:gd name="connsiteY0" fmla="*/ 198509 h 429100"/>
                <a:gd name="connsiteX1" fmla="*/ 633406 w 9915328"/>
                <a:gd name="connsiteY1" fmla="*/ 311398 h 429100"/>
                <a:gd name="connsiteX2" fmla="*/ 2340484 w 9915328"/>
                <a:gd name="connsiteY2" fmla="*/ 424287 h 429100"/>
                <a:gd name="connsiteX3" fmla="*/ 5071684 w 9915328"/>
                <a:gd name="connsiteY3" fmla="*/ 142065 h 429100"/>
                <a:gd name="connsiteX4" fmla="*/ 6986358 w 9915328"/>
                <a:gd name="connsiteY4" fmla="*/ 40465 h 429100"/>
                <a:gd name="connsiteX5" fmla="*/ 9136395 w 9915328"/>
                <a:gd name="connsiteY5" fmla="*/ 29176 h 429100"/>
                <a:gd name="connsiteX6" fmla="*/ 9915328 w 9915328"/>
                <a:gd name="connsiteY6" fmla="*/ 153354 h 429100"/>
                <a:gd name="connsiteX0" fmla="*/ 0 w 9915328"/>
                <a:gd name="connsiteY0" fmla="*/ 158109 h 388700"/>
                <a:gd name="connsiteX1" fmla="*/ 633406 w 9915328"/>
                <a:gd name="connsiteY1" fmla="*/ 270998 h 388700"/>
                <a:gd name="connsiteX2" fmla="*/ 2340484 w 9915328"/>
                <a:gd name="connsiteY2" fmla="*/ 383887 h 388700"/>
                <a:gd name="connsiteX3" fmla="*/ 5071684 w 9915328"/>
                <a:gd name="connsiteY3" fmla="*/ 101665 h 388700"/>
                <a:gd name="connsiteX4" fmla="*/ 6986358 w 9915328"/>
                <a:gd name="connsiteY4" fmla="*/ 65 h 388700"/>
                <a:gd name="connsiteX5" fmla="*/ 8835990 w 9915328"/>
                <a:gd name="connsiteY5" fmla="*/ 112954 h 388700"/>
                <a:gd name="connsiteX6" fmla="*/ 9915328 w 9915328"/>
                <a:gd name="connsiteY6" fmla="*/ 112954 h 388700"/>
                <a:gd name="connsiteX0" fmla="*/ 0 w 9915328"/>
                <a:gd name="connsiteY0" fmla="*/ 158569 h 385714"/>
                <a:gd name="connsiteX1" fmla="*/ 633406 w 9915328"/>
                <a:gd name="connsiteY1" fmla="*/ 271458 h 385714"/>
                <a:gd name="connsiteX2" fmla="*/ 2340484 w 9915328"/>
                <a:gd name="connsiteY2" fmla="*/ 384347 h 385714"/>
                <a:gd name="connsiteX3" fmla="*/ 5270277 w 9915328"/>
                <a:gd name="connsiteY3" fmla="*/ 191025 h 385714"/>
                <a:gd name="connsiteX4" fmla="*/ 6986358 w 9915328"/>
                <a:gd name="connsiteY4" fmla="*/ 525 h 385714"/>
                <a:gd name="connsiteX5" fmla="*/ 8835990 w 9915328"/>
                <a:gd name="connsiteY5" fmla="*/ 113414 h 385714"/>
                <a:gd name="connsiteX6" fmla="*/ 9915328 w 9915328"/>
                <a:gd name="connsiteY6" fmla="*/ 113414 h 385714"/>
                <a:gd name="connsiteX0" fmla="*/ 0 w 9915328"/>
                <a:gd name="connsiteY0" fmla="*/ 158569 h 323756"/>
                <a:gd name="connsiteX1" fmla="*/ 633406 w 9915328"/>
                <a:gd name="connsiteY1" fmla="*/ 271458 h 323756"/>
                <a:gd name="connsiteX2" fmla="*/ 2340484 w 9915328"/>
                <a:gd name="connsiteY2" fmla="*/ 320847 h 323756"/>
                <a:gd name="connsiteX3" fmla="*/ 5270277 w 9915328"/>
                <a:gd name="connsiteY3" fmla="*/ 191025 h 323756"/>
                <a:gd name="connsiteX4" fmla="*/ 6986358 w 9915328"/>
                <a:gd name="connsiteY4" fmla="*/ 525 h 323756"/>
                <a:gd name="connsiteX5" fmla="*/ 8835990 w 9915328"/>
                <a:gd name="connsiteY5" fmla="*/ 113414 h 323756"/>
                <a:gd name="connsiteX6" fmla="*/ 9915328 w 9915328"/>
                <a:gd name="connsiteY6" fmla="*/ 113414 h 323756"/>
                <a:gd name="connsiteX0" fmla="*/ 0 w 9915328"/>
                <a:gd name="connsiteY0" fmla="*/ 95979 h 261166"/>
                <a:gd name="connsiteX1" fmla="*/ 633406 w 9915328"/>
                <a:gd name="connsiteY1" fmla="*/ 208868 h 261166"/>
                <a:gd name="connsiteX2" fmla="*/ 2340484 w 9915328"/>
                <a:gd name="connsiteY2" fmla="*/ 258257 h 261166"/>
                <a:gd name="connsiteX3" fmla="*/ 5270277 w 9915328"/>
                <a:gd name="connsiteY3" fmla="*/ 128435 h 261166"/>
                <a:gd name="connsiteX4" fmla="*/ 8835990 w 9915328"/>
                <a:gd name="connsiteY4" fmla="*/ 50824 h 261166"/>
                <a:gd name="connsiteX5" fmla="*/ 9915328 w 9915328"/>
                <a:gd name="connsiteY5" fmla="*/ 50824 h 261166"/>
                <a:gd name="connsiteX0" fmla="*/ 0 w 9915328"/>
                <a:gd name="connsiteY0" fmla="*/ 201048 h 366235"/>
                <a:gd name="connsiteX1" fmla="*/ 633406 w 9915328"/>
                <a:gd name="connsiteY1" fmla="*/ 313937 h 366235"/>
                <a:gd name="connsiteX2" fmla="*/ 2340484 w 9915328"/>
                <a:gd name="connsiteY2" fmla="*/ 363326 h 366235"/>
                <a:gd name="connsiteX3" fmla="*/ 5270277 w 9915328"/>
                <a:gd name="connsiteY3" fmla="*/ 233504 h 366235"/>
                <a:gd name="connsiteX4" fmla="*/ 7659714 w 9915328"/>
                <a:gd name="connsiteY4" fmla="*/ 28893 h 366235"/>
                <a:gd name="connsiteX5" fmla="*/ 9915328 w 9915328"/>
                <a:gd name="connsiteY5" fmla="*/ 155893 h 366235"/>
                <a:gd name="connsiteX0" fmla="*/ 0 w 9915328"/>
                <a:gd name="connsiteY0" fmla="*/ 173629 h 338816"/>
                <a:gd name="connsiteX1" fmla="*/ 633406 w 9915328"/>
                <a:gd name="connsiteY1" fmla="*/ 286518 h 338816"/>
                <a:gd name="connsiteX2" fmla="*/ 2340484 w 9915328"/>
                <a:gd name="connsiteY2" fmla="*/ 335907 h 338816"/>
                <a:gd name="connsiteX3" fmla="*/ 5270277 w 9915328"/>
                <a:gd name="connsiteY3" fmla="*/ 206085 h 338816"/>
                <a:gd name="connsiteX4" fmla="*/ 7659714 w 9915328"/>
                <a:gd name="connsiteY4" fmla="*/ 1474 h 338816"/>
                <a:gd name="connsiteX5" fmla="*/ 9915328 w 9915328"/>
                <a:gd name="connsiteY5" fmla="*/ 128474 h 338816"/>
                <a:gd name="connsiteX0" fmla="*/ 0 w 10190302"/>
                <a:gd name="connsiteY0" fmla="*/ 174097 h 339284"/>
                <a:gd name="connsiteX1" fmla="*/ 633406 w 10190302"/>
                <a:gd name="connsiteY1" fmla="*/ 286986 h 339284"/>
                <a:gd name="connsiteX2" fmla="*/ 2340484 w 10190302"/>
                <a:gd name="connsiteY2" fmla="*/ 336375 h 339284"/>
                <a:gd name="connsiteX3" fmla="*/ 5270277 w 10190302"/>
                <a:gd name="connsiteY3" fmla="*/ 206553 h 339284"/>
                <a:gd name="connsiteX4" fmla="*/ 7659714 w 10190302"/>
                <a:gd name="connsiteY4" fmla="*/ 1942 h 339284"/>
                <a:gd name="connsiteX5" fmla="*/ 10190302 w 10190302"/>
                <a:gd name="connsiteY5" fmla="*/ 103542 h 339284"/>
                <a:gd name="connsiteX0" fmla="*/ 0 w 10129197"/>
                <a:gd name="connsiteY0" fmla="*/ 85197 h 340405"/>
                <a:gd name="connsiteX1" fmla="*/ 572301 w 10129197"/>
                <a:gd name="connsiteY1" fmla="*/ 286986 h 340405"/>
                <a:gd name="connsiteX2" fmla="*/ 2279379 w 10129197"/>
                <a:gd name="connsiteY2" fmla="*/ 336375 h 340405"/>
                <a:gd name="connsiteX3" fmla="*/ 5209172 w 10129197"/>
                <a:gd name="connsiteY3" fmla="*/ 206553 h 340405"/>
                <a:gd name="connsiteX4" fmla="*/ 7598609 w 10129197"/>
                <a:gd name="connsiteY4" fmla="*/ 1942 h 340405"/>
                <a:gd name="connsiteX5" fmla="*/ 10129197 w 10129197"/>
                <a:gd name="connsiteY5" fmla="*/ 103542 h 340405"/>
                <a:gd name="connsiteX0" fmla="*/ 0 w 10129197"/>
                <a:gd name="connsiteY0" fmla="*/ 85197 h 340405"/>
                <a:gd name="connsiteX1" fmla="*/ 572301 w 10129197"/>
                <a:gd name="connsiteY1" fmla="*/ 286986 h 340405"/>
                <a:gd name="connsiteX2" fmla="*/ 2279379 w 10129197"/>
                <a:gd name="connsiteY2" fmla="*/ 336375 h 340405"/>
                <a:gd name="connsiteX3" fmla="*/ 5209172 w 10129197"/>
                <a:gd name="connsiteY3" fmla="*/ 206553 h 340405"/>
                <a:gd name="connsiteX4" fmla="*/ 7598609 w 10129197"/>
                <a:gd name="connsiteY4" fmla="*/ 1942 h 340405"/>
                <a:gd name="connsiteX5" fmla="*/ 10129197 w 10129197"/>
                <a:gd name="connsiteY5" fmla="*/ 103542 h 340405"/>
                <a:gd name="connsiteX0" fmla="*/ 0 w 10129197"/>
                <a:gd name="connsiteY0" fmla="*/ 85197 h 339169"/>
                <a:gd name="connsiteX1" fmla="*/ 2279379 w 10129197"/>
                <a:gd name="connsiteY1" fmla="*/ 336375 h 339169"/>
                <a:gd name="connsiteX2" fmla="*/ 5209172 w 10129197"/>
                <a:gd name="connsiteY2" fmla="*/ 206553 h 339169"/>
                <a:gd name="connsiteX3" fmla="*/ 7598609 w 10129197"/>
                <a:gd name="connsiteY3" fmla="*/ 1942 h 339169"/>
                <a:gd name="connsiteX4" fmla="*/ 10129197 w 10129197"/>
                <a:gd name="connsiteY4" fmla="*/ 103542 h 339169"/>
                <a:gd name="connsiteX0" fmla="*/ 0 w 10129197"/>
                <a:gd name="connsiteY0" fmla="*/ 85197 h 339169"/>
                <a:gd name="connsiteX1" fmla="*/ 2279379 w 10129197"/>
                <a:gd name="connsiteY1" fmla="*/ 336375 h 339169"/>
                <a:gd name="connsiteX2" fmla="*/ 5209172 w 10129197"/>
                <a:gd name="connsiteY2" fmla="*/ 206553 h 339169"/>
                <a:gd name="connsiteX3" fmla="*/ 7598609 w 10129197"/>
                <a:gd name="connsiteY3" fmla="*/ 1942 h 339169"/>
                <a:gd name="connsiteX4" fmla="*/ 10129197 w 10129197"/>
                <a:gd name="connsiteY4" fmla="*/ 103542 h 339169"/>
                <a:gd name="connsiteX0" fmla="*/ 0 w 10129197"/>
                <a:gd name="connsiteY0" fmla="*/ 118179 h 372151"/>
                <a:gd name="connsiteX1" fmla="*/ 2279379 w 10129197"/>
                <a:gd name="connsiteY1" fmla="*/ 369357 h 372151"/>
                <a:gd name="connsiteX2" fmla="*/ 5209172 w 10129197"/>
                <a:gd name="connsiteY2" fmla="*/ 239535 h 372151"/>
                <a:gd name="connsiteX3" fmla="*/ 7598609 w 10129197"/>
                <a:gd name="connsiteY3" fmla="*/ 34924 h 372151"/>
                <a:gd name="connsiteX4" fmla="*/ 10129197 w 10129197"/>
                <a:gd name="connsiteY4" fmla="*/ 9524 h 372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29197" h="372151">
                  <a:moveTo>
                    <a:pt x="0" y="118179"/>
                  </a:moveTo>
                  <a:cubicBezTo>
                    <a:pt x="245726" y="411808"/>
                    <a:pt x="1411184" y="349131"/>
                    <a:pt x="2279379" y="369357"/>
                  </a:cubicBezTo>
                  <a:cubicBezTo>
                    <a:pt x="3147574" y="389583"/>
                    <a:pt x="4322634" y="295274"/>
                    <a:pt x="5209172" y="239535"/>
                  </a:cubicBezTo>
                  <a:cubicBezTo>
                    <a:pt x="6095710" y="183796"/>
                    <a:pt x="6778605" y="73259"/>
                    <a:pt x="7598609" y="34924"/>
                  </a:cubicBezTo>
                  <a:cubicBezTo>
                    <a:pt x="8418613" y="-3411"/>
                    <a:pt x="10029478" y="-7409"/>
                    <a:pt x="10129197" y="9524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1FB12726-C4DB-43FB-9077-2F510B651ECB}"/>
                </a:ext>
              </a:extLst>
            </p:cNvPr>
            <p:cNvSpPr txBox="1"/>
            <p:nvPr/>
          </p:nvSpPr>
          <p:spPr>
            <a:xfrm>
              <a:off x="8585453" y="260008"/>
              <a:ext cx="387324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dirty="0">
                  <a:latin typeface="Arial Black" panose="020B0A04020102020204" pitchFamily="34" charset="0"/>
                  <a:ea typeface="萝莉体 第二版" panose="02000500000000000000" pitchFamily="2" charset="-122"/>
                  <a:cs typeface="萝莉体 第二版" panose="02000500000000000000" pitchFamily="2" charset="-122"/>
                </a:rPr>
                <a:t>Ｔｈｅ　Ｐａｒｔ　Ｏｎｅ</a:t>
              </a:r>
            </a:p>
          </p:txBody>
        </p:sp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CDE2C3C4-1419-4DE7-AE83-59E2473FA2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0895" y="130347"/>
              <a:ext cx="1335140" cy="963251"/>
            </a:xfrm>
            <a:prstGeom prst="rect">
              <a:avLst/>
            </a:prstGeom>
          </p:spPr>
        </p:pic>
      </p:grpSp>
      <p:pic>
        <p:nvPicPr>
          <p:cNvPr id="8" name="图片 7">
            <a:extLst>
              <a:ext uri="{FF2B5EF4-FFF2-40B4-BE49-F238E27FC236}">
                <a16:creationId xmlns:a16="http://schemas.microsoft.com/office/drawing/2014/main" id="{005EFDF9-A499-45B7-B7AA-39AD0A7791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91608" y="4705405"/>
            <a:ext cx="2462997" cy="215207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C76532E-F74B-4995-82EF-7CFFD97709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6199" y="5614536"/>
            <a:ext cx="969348" cy="951058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E1C6F135-3334-475C-920C-2651397ACE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08013" y="2425609"/>
            <a:ext cx="1469984" cy="1032596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35422F40-70D9-435D-80BD-FC51E21B3E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46876" y="4581940"/>
            <a:ext cx="1469984" cy="1032596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72E72D37-F118-4F2C-B0C0-CD82F6A5A0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18508" y="2332581"/>
            <a:ext cx="1469984" cy="1032596"/>
          </a:xfrm>
          <a:prstGeom prst="rect">
            <a:avLst/>
          </a:prstGeom>
        </p:spPr>
      </p:pic>
      <p:sp>
        <p:nvSpPr>
          <p:cNvPr id="4" name="任意多边形: 形状 3">
            <a:extLst>
              <a:ext uri="{FF2B5EF4-FFF2-40B4-BE49-F238E27FC236}">
                <a16:creationId xmlns:a16="http://schemas.microsoft.com/office/drawing/2014/main" id="{8040C2D4-57A7-45EE-99EC-850C1C172E7D}"/>
              </a:ext>
            </a:extLst>
          </p:cNvPr>
          <p:cNvSpPr/>
          <p:nvPr/>
        </p:nvSpPr>
        <p:spPr>
          <a:xfrm>
            <a:off x="114300" y="3407195"/>
            <a:ext cx="11963400" cy="402768"/>
          </a:xfrm>
          <a:custGeom>
            <a:avLst/>
            <a:gdLst>
              <a:gd name="connsiteX0" fmla="*/ 0 w 11963400"/>
              <a:gd name="connsiteY0" fmla="*/ 172219 h 402768"/>
              <a:gd name="connsiteX1" fmla="*/ 1600200 w 11963400"/>
              <a:gd name="connsiteY1" fmla="*/ 400819 h 402768"/>
              <a:gd name="connsiteX2" fmla="*/ 3695700 w 11963400"/>
              <a:gd name="connsiteY2" fmla="*/ 57919 h 402768"/>
              <a:gd name="connsiteX3" fmla="*/ 5543550 w 11963400"/>
              <a:gd name="connsiteY3" fmla="*/ 229369 h 402768"/>
              <a:gd name="connsiteX4" fmla="*/ 7810500 w 11963400"/>
              <a:gd name="connsiteY4" fmla="*/ 769 h 402768"/>
              <a:gd name="connsiteX5" fmla="*/ 10382250 w 11963400"/>
              <a:gd name="connsiteY5" fmla="*/ 324619 h 402768"/>
              <a:gd name="connsiteX6" fmla="*/ 11963400 w 11963400"/>
              <a:gd name="connsiteY6" fmla="*/ 38869 h 402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963400" h="402768">
                <a:moveTo>
                  <a:pt x="0" y="172219"/>
                </a:moveTo>
                <a:cubicBezTo>
                  <a:pt x="492125" y="296044"/>
                  <a:pt x="984250" y="419869"/>
                  <a:pt x="1600200" y="400819"/>
                </a:cubicBezTo>
                <a:cubicBezTo>
                  <a:pt x="2216150" y="381769"/>
                  <a:pt x="3038475" y="86494"/>
                  <a:pt x="3695700" y="57919"/>
                </a:cubicBezTo>
                <a:cubicBezTo>
                  <a:pt x="4352925" y="29344"/>
                  <a:pt x="4857750" y="238894"/>
                  <a:pt x="5543550" y="229369"/>
                </a:cubicBezTo>
                <a:cubicBezTo>
                  <a:pt x="6229350" y="219844"/>
                  <a:pt x="7004050" y="-15106"/>
                  <a:pt x="7810500" y="769"/>
                </a:cubicBezTo>
                <a:cubicBezTo>
                  <a:pt x="8616950" y="16644"/>
                  <a:pt x="9690100" y="318269"/>
                  <a:pt x="10382250" y="324619"/>
                </a:cubicBezTo>
                <a:cubicBezTo>
                  <a:pt x="11074400" y="330969"/>
                  <a:pt x="11518900" y="184919"/>
                  <a:pt x="11963400" y="38869"/>
                </a:cubicBezTo>
              </a:path>
            </a:pathLst>
          </a:custGeom>
          <a:noFill/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任意多边形: 形状 15">
            <a:extLst>
              <a:ext uri="{FF2B5EF4-FFF2-40B4-BE49-F238E27FC236}">
                <a16:creationId xmlns:a16="http://schemas.microsoft.com/office/drawing/2014/main" id="{869E1A99-FC62-4446-926C-1F9A9F265162}"/>
              </a:ext>
            </a:extLst>
          </p:cNvPr>
          <p:cNvSpPr/>
          <p:nvPr/>
        </p:nvSpPr>
        <p:spPr>
          <a:xfrm>
            <a:off x="114300" y="4081874"/>
            <a:ext cx="11963400" cy="402768"/>
          </a:xfrm>
          <a:custGeom>
            <a:avLst/>
            <a:gdLst>
              <a:gd name="connsiteX0" fmla="*/ 0 w 11963400"/>
              <a:gd name="connsiteY0" fmla="*/ 172219 h 402768"/>
              <a:gd name="connsiteX1" fmla="*/ 1600200 w 11963400"/>
              <a:gd name="connsiteY1" fmla="*/ 400819 h 402768"/>
              <a:gd name="connsiteX2" fmla="*/ 3695700 w 11963400"/>
              <a:gd name="connsiteY2" fmla="*/ 57919 h 402768"/>
              <a:gd name="connsiteX3" fmla="*/ 5543550 w 11963400"/>
              <a:gd name="connsiteY3" fmla="*/ 229369 h 402768"/>
              <a:gd name="connsiteX4" fmla="*/ 7810500 w 11963400"/>
              <a:gd name="connsiteY4" fmla="*/ 769 h 402768"/>
              <a:gd name="connsiteX5" fmla="*/ 10382250 w 11963400"/>
              <a:gd name="connsiteY5" fmla="*/ 324619 h 402768"/>
              <a:gd name="connsiteX6" fmla="*/ 11963400 w 11963400"/>
              <a:gd name="connsiteY6" fmla="*/ 38869 h 402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963400" h="402768">
                <a:moveTo>
                  <a:pt x="0" y="172219"/>
                </a:moveTo>
                <a:cubicBezTo>
                  <a:pt x="492125" y="296044"/>
                  <a:pt x="984250" y="419869"/>
                  <a:pt x="1600200" y="400819"/>
                </a:cubicBezTo>
                <a:cubicBezTo>
                  <a:pt x="2216150" y="381769"/>
                  <a:pt x="3038475" y="86494"/>
                  <a:pt x="3695700" y="57919"/>
                </a:cubicBezTo>
                <a:cubicBezTo>
                  <a:pt x="4352925" y="29344"/>
                  <a:pt x="4857750" y="238894"/>
                  <a:pt x="5543550" y="229369"/>
                </a:cubicBezTo>
                <a:cubicBezTo>
                  <a:pt x="6229350" y="219844"/>
                  <a:pt x="7004050" y="-15106"/>
                  <a:pt x="7810500" y="769"/>
                </a:cubicBezTo>
                <a:cubicBezTo>
                  <a:pt x="8616950" y="16644"/>
                  <a:pt x="9690100" y="318269"/>
                  <a:pt x="10382250" y="324619"/>
                </a:cubicBezTo>
                <a:cubicBezTo>
                  <a:pt x="11074400" y="330969"/>
                  <a:pt x="11518900" y="184919"/>
                  <a:pt x="11963400" y="38869"/>
                </a:cubicBezTo>
              </a:path>
            </a:pathLst>
          </a:custGeom>
          <a:noFill/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2F1767AC-6BF4-4D13-BFC8-B2851184DFC2}"/>
              </a:ext>
            </a:extLst>
          </p:cNvPr>
          <p:cNvSpPr/>
          <p:nvPr/>
        </p:nvSpPr>
        <p:spPr>
          <a:xfrm>
            <a:off x="1739326" y="4705405"/>
            <a:ext cx="2607357" cy="4181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zh-CN" altLang="en-US" sz="1600" dirty="0">
                <a:solidFill>
                  <a:srgbClr val="000000">
                    <a:lumMod val="65000"/>
                    <a:lumOff val="35000"/>
                  </a:srgbClr>
                </a:solidFill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  <a:sym typeface="+mn-lt"/>
              </a:rPr>
              <a:t>装备回收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A1A97DB9-B1B9-49BC-810F-21FA9AC3D534}"/>
              </a:ext>
            </a:extLst>
          </p:cNvPr>
          <p:cNvSpPr/>
          <p:nvPr/>
        </p:nvSpPr>
        <p:spPr>
          <a:xfrm>
            <a:off x="4496132" y="2628814"/>
            <a:ext cx="2607357" cy="4181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zh-CN" altLang="en-US" sz="1600" dirty="0">
                <a:solidFill>
                  <a:srgbClr val="000000">
                    <a:lumMod val="65000"/>
                    <a:lumOff val="35000"/>
                  </a:srgbClr>
                </a:solidFill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  <a:sym typeface="+mn-lt"/>
              </a:rPr>
              <a:t>交易自由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24D7D82A-E1E7-42A9-859D-709FA3385314}"/>
              </a:ext>
            </a:extLst>
          </p:cNvPr>
          <p:cNvSpPr/>
          <p:nvPr/>
        </p:nvSpPr>
        <p:spPr>
          <a:xfrm>
            <a:off x="7731353" y="4544889"/>
            <a:ext cx="2607357" cy="4181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zh-CN" altLang="en-US" sz="1600" dirty="0">
                <a:solidFill>
                  <a:srgbClr val="000000">
                    <a:lumMod val="65000"/>
                    <a:lumOff val="35000"/>
                  </a:srgbClr>
                </a:solidFill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  <a:sym typeface="+mn-lt"/>
              </a:rPr>
              <a:t>提现到手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B3AF3C1F-2540-4B18-A1E5-DDFAF9D802AC}"/>
              </a:ext>
            </a:extLst>
          </p:cNvPr>
          <p:cNvSpPr txBox="1"/>
          <p:nvPr/>
        </p:nvSpPr>
        <p:spPr>
          <a:xfrm>
            <a:off x="2675094" y="3737595"/>
            <a:ext cx="14071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</a:rPr>
              <a:t>０１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17F01BE3-E7CD-4F9B-9AAD-0BEE1D552790}"/>
              </a:ext>
            </a:extLst>
          </p:cNvPr>
          <p:cNvSpPr txBox="1"/>
          <p:nvPr/>
        </p:nvSpPr>
        <p:spPr>
          <a:xfrm>
            <a:off x="5309698" y="3813795"/>
            <a:ext cx="14071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</a:rPr>
              <a:t>０２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ADF540C5-AE5E-41A9-B11C-716DDA5D075A}"/>
              </a:ext>
            </a:extLst>
          </p:cNvPr>
          <p:cNvSpPr txBox="1"/>
          <p:nvPr/>
        </p:nvSpPr>
        <p:spPr>
          <a:xfrm>
            <a:off x="8370731" y="3658735"/>
            <a:ext cx="14071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</a:rPr>
              <a:t>０３</a:t>
            </a:r>
          </a:p>
        </p:txBody>
      </p:sp>
    </p:spTree>
    <p:extLst>
      <p:ext uri="{BB962C8B-B14F-4D97-AF65-F5344CB8AC3E}">
        <p14:creationId xmlns:p14="http://schemas.microsoft.com/office/powerpoint/2010/main" val="380638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 tmFilter="0,0; .5, 1; 1, 1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650"/>
                            </p:stCondLst>
                            <p:childTnLst>
                              <p:par>
                                <p:cTn id="2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150"/>
                            </p:stCondLst>
                            <p:childTnLst>
                              <p:par>
                                <p:cTn id="3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4" grpId="0" animBg="1"/>
      <p:bldP spid="16" grpId="0" animBg="1"/>
      <p:bldP spid="17" grpId="0"/>
      <p:bldP spid="18" grpId="0"/>
      <p:bldP spid="19" grpId="0"/>
      <p:bldP spid="20" grpId="0"/>
      <p:bldP spid="21" grpId="0"/>
      <p:bldP spid="2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>
            <a:extLst>
              <a:ext uri="{FF2B5EF4-FFF2-40B4-BE49-F238E27FC236}">
                <a16:creationId xmlns:a16="http://schemas.microsoft.com/office/drawing/2014/main" id="{8BE2544A-9630-4FF8-8BD4-F9BFEA01341A}"/>
              </a:ext>
            </a:extLst>
          </p:cNvPr>
          <p:cNvSpPr txBox="1"/>
          <p:nvPr/>
        </p:nvSpPr>
        <p:spPr>
          <a:xfrm>
            <a:off x="1510474" y="234963"/>
            <a:ext cx="37364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latin typeface="Arial Black" panose="020B0A04020102020204" pitchFamily="34" charset="0"/>
                <a:ea typeface="萝莉体 第二版" panose="02000500000000000000" pitchFamily="2" charset="-122"/>
                <a:cs typeface="萝莉体 第二版" panose="02000500000000000000" pitchFamily="2" charset="-122"/>
              </a:rPr>
              <a:t>项目概述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54C12B5E-224D-47C1-AC2E-F99BE74E6A85}"/>
              </a:ext>
            </a:extLst>
          </p:cNvPr>
          <p:cNvGrpSpPr/>
          <p:nvPr/>
        </p:nvGrpSpPr>
        <p:grpSpPr>
          <a:xfrm>
            <a:off x="230895" y="130347"/>
            <a:ext cx="12227806" cy="963251"/>
            <a:chOff x="230895" y="130347"/>
            <a:chExt cx="12227806" cy="963251"/>
          </a:xfrm>
        </p:grpSpPr>
        <p:sp>
          <p:nvSpPr>
            <p:cNvPr id="6" name="任意多边形: 形状 5">
              <a:extLst>
                <a:ext uri="{FF2B5EF4-FFF2-40B4-BE49-F238E27FC236}">
                  <a16:creationId xmlns:a16="http://schemas.microsoft.com/office/drawing/2014/main" id="{E2DFC5BF-08DA-4CD1-BAD6-2F1A2906817D}"/>
                </a:ext>
              </a:extLst>
            </p:cNvPr>
            <p:cNvSpPr/>
            <p:nvPr/>
          </p:nvSpPr>
          <p:spPr>
            <a:xfrm>
              <a:off x="1497774" y="457552"/>
              <a:ext cx="7455726" cy="372151"/>
            </a:xfrm>
            <a:custGeom>
              <a:avLst/>
              <a:gdLst>
                <a:gd name="connsiteX0" fmla="*/ 0 w 9877777"/>
                <a:gd name="connsiteY0" fmla="*/ 284617 h 420929"/>
                <a:gd name="connsiteX1" fmla="*/ 620889 w 9877777"/>
                <a:gd name="connsiteY1" fmla="*/ 115284 h 420929"/>
                <a:gd name="connsiteX2" fmla="*/ 2302933 w 9877777"/>
                <a:gd name="connsiteY2" fmla="*/ 420084 h 420929"/>
                <a:gd name="connsiteX3" fmla="*/ 4696177 w 9877777"/>
                <a:gd name="connsiteY3" fmla="*/ 2395 h 420929"/>
                <a:gd name="connsiteX4" fmla="*/ 6886222 w 9877777"/>
                <a:gd name="connsiteY4" fmla="*/ 250751 h 420929"/>
                <a:gd name="connsiteX5" fmla="*/ 9098844 w 9877777"/>
                <a:gd name="connsiteY5" fmla="*/ 284617 h 420929"/>
                <a:gd name="connsiteX6" fmla="*/ 9877777 w 9877777"/>
                <a:gd name="connsiteY6" fmla="*/ 149151 h 420929"/>
                <a:gd name="connsiteX0" fmla="*/ 0 w 9877777"/>
                <a:gd name="connsiteY0" fmla="*/ 284617 h 431037"/>
                <a:gd name="connsiteX1" fmla="*/ 595855 w 9877777"/>
                <a:gd name="connsiteY1" fmla="*/ 307195 h 431037"/>
                <a:gd name="connsiteX2" fmla="*/ 2302933 w 9877777"/>
                <a:gd name="connsiteY2" fmla="*/ 420084 h 431037"/>
                <a:gd name="connsiteX3" fmla="*/ 4696177 w 9877777"/>
                <a:gd name="connsiteY3" fmla="*/ 2395 h 431037"/>
                <a:gd name="connsiteX4" fmla="*/ 6886222 w 9877777"/>
                <a:gd name="connsiteY4" fmla="*/ 250751 h 431037"/>
                <a:gd name="connsiteX5" fmla="*/ 9098844 w 9877777"/>
                <a:gd name="connsiteY5" fmla="*/ 284617 h 431037"/>
                <a:gd name="connsiteX6" fmla="*/ 9877777 w 9877777"/>
                <a:gd name="connsiteY6" fmla="*/ 149151 h 431037"/>
                <a:gd name="connsiteX0" fmla="*/ 0 w 9915328"/>
                <a:gd name="connsiteY0" fmla="*/ 194306 h 431977"/>
                <a:gd name="connsiteX1" fmla="*/ 633406 w 9915328"/>
                <a:gd name="connsiteY1" fmla="*/ 307195 h 431977"/>
                <a:gd name="connsiteX2" fmla="*/ 2340484 w 9915328"/>
                <a:gd name="connsiteY2" fmla="*/ 420084 h 431977"/>
                <a:gd name="connsiteX3" fmla="*/ 4733728 w 9915328"/>
                <a:gd name="connsiteY3" fmla="*/ 2395 h 431977"/>
                <a:gd name="connsiteX4" fmla="*/ 6923773 w 9915328"/>
                <a:gd name="connsiteY4" fmla="*/ 250751 h 431977"/>
                <a:gd name="connsiteX5" fmla="*/ 9136395 w 9915328"/>
                <a:gd name="connsiteY5" fmla="*/ 284617 h 431977"/>
                <a:gd name="connsiteX6" fmla="*/ 9915328 w 9915328"/>
                <a:gd name="connsiteY6" fmla="*/ 149151 h 431977"/>
                <a:gd name="connsiteX0" fmla="*/ 0 w 9915328"/>
                <a:gd name="connsiteY0" fmla="*/ 194306 h 431977"/>
                <a:gd name="connsiteX1" fmla="*/ 633406 w 9915328"/>
                <a:gd name="connsiteY1" fmla="*/ 307195 h 431977"/>
                <a:gd name="connsiteX2" fmla="*/ 2340484 w 9915328"/>
                <a:gd name="connsiteY2" fmla="*/ 420084 h 431977"/>
                <a:gd name="connsiteX3" fmla="*/ 4733728 w 9915328"/>
                <a:gd name="connsiteY3" fmla="*/ 2395 h 431977"/>
                <a:gd name="connsiteX4" fmla="*/ 6923773 w 9915328"/>
                <a:gd name="connsiteY4" fmla="*/ 250751 h 431977"/>
                <a:gd name="connsiteX5" fmla="*/ 9136395 w 9915328"/>
                <a:gd name="connsiteY5" fmla="*/ 284617 h 431977"/>
                <a:gd name="connsiteX6" fmla="*/ 9915328 w 9915328"/>
                <a:gd name="connsiteY6" fmla="*/ 149151 h 431977"/>
                <a:gd name="connsiteX0" fmla="*/ 0 w 9915328"/>
                <a:gd name="connsiteY0" fmla="*/ 60818 h 291409"/>
                <a:gd name="connsiteX1" fmla="*/ 633406 w 9915328"/>
                <a:gd name="connsiteY1" fmla="*/ 173707 h 291409"/>
                <a:gd name="connsiteX2" fmla="*/ 2340484 w 9915328"/>
                <a:gd name="connsiteY2" fmla="*/ 286596 h 291409"/>
                <a:gd name="connsiteX3" fmla="*/ 5071684 w 9915328"/>
                <a:gd name="connsiteY3" fmla="*/ 4374 h 291409"/>
                <a:gd name="connsiteX4" fmla="*/ 6923773 w 9915328"/>
                <a:gd name="connsiteY4" fmla="*/ 117263 h 291409"/>
                <a:gd name="connsiteX5" fmla="*/ 9136395 w 9915328"/>
                <a:gd name="connsiteY5" fmla="*/ 151129 h 291409"/>
                <a:gd name="connsiteX6" fmla="*/ 9915328 w 9915328"/>
                <a:gd name="connsiteY6" fmla="*/ 15663 h 291409"/>
                <a:gd name="connsiteX0" fmla="*/ 0 w 9915328"/>
                <a:gd name="connsiteY0" fmla="*/ 163495 h 394086"/>
                <a:gd name="connsiteX1" fmla="*/ 633406 w 9915328"/>
                <a:gd name="connsiteY1" fmla="*/ 276384 h 394086"/>
                <a:gd name="connsiteX2" fmla="*/ 2340484 w 9915328"/>
                <a:gd name="connsiteY2" fmla="*/ 389273 h 394086"/>
                <a:gd name="connsiteX3" fmla="*/ 5071684 w 9915328"/>
                <a:gd name="connsiteY3" fmla="*/ 107051 h 394086"/>
                <a:gd name="connsiteX4" fmla="*/ 6986358 w 9915328"/>
                <a:gd name="connsiteY4" fmla="*/ 5451 h 394086"/>
                <a:gd name="connsiteX5" fmla="*/ 9136395 w 9915328"/>
                <a:gd name="connsiteY5" fmla="*/ 253806 h 394086"/>
                <a:gd name="connsiteX6" fmla="*/ 9915328 w 9915328"/>
                <a:gd name="connsiteY6" fmla="*/ 118340 h 394086"/>
                <a:gd name="connsiteX0" fmla="*/ 0 w 9915328"/>
                <a:gd name="connsiteY0" fmla="*/ 179002 h 409593"/>
                <a:gd name="connsiteX1" fmla="*/ 633406 w 9915328"/>
                <a:gd name="connsiteY1" fmla="*/ 291891 h 409593"/>
                <a:gd name="connsiteX2" fmla="*/ 2340484 w 9915328"/>
                <a:gd name="connsiteY2" fmla="*/ 404780 h 409593"/>
                <a:gd name="connsiteX3" fmla="*/ 5071684 w 9915328"/>
                <a:gd name="connsiteY3" fmla="*/ 122558 h 409593"/>
                <a:gd name="connsiteX4" fmla="*/ 6986358 w 9915328"/>
                <a:gd name="connsiteY4" fmla="*/ 20958 h 409593"/>
                <a:gd name="connsiteX5" fmla="*/ 9136395 w 9915328"/>
                <a:gd name="connsiteY5" fmla="*/ 9669 h 409593"/>
                <a:gd name="connsiteX6" fmla="*/ 9915328 w 9915328"/>
                <a:gd name="connsiteY6" fmla="*/ 133847 h 409593"/>
                <a:gd name="connsiteX0" fmla="*/ 0 w 9915328"/>
                <a:gd name="connsiteY0" fmla="*/ 198509 h 429100"/>
                <a:gd name="connsiteX1" fmla="*/ 633406 w 9915328"/>
                <a:gd name="connsiteY1" fmla="*/ 311398 h 429100"/>
                <a:gd name="connsiteX2" fmla="*/ 2340484 w 9915328"/>
                <a:gd name="connsiteY2" fmla="*/ 424287 h 429100"/>
                <a:gd name="connsiteX3" fmla="*/ 5071684 w 9915328"/>
                <a:gd name="connsiteY3" fmla="*/ 142065 h 429100"/>
                <a:gd name="connsiteX4" fmla="*/ 6986358 w 9915328"/>
                <a:gd name="connsiteY4" fmla="*/ 40465 h 429100"/>
                <a:gd name="connsiteX5" fmla="*/ 9136395 w 9915328"/>
                <a:gd name="connsiteY5" fmla="*/ 29176 h 429100"/>
                <a:gd name="connsiteX6" fmla="*/ 9915328 w 9915328"/>
                <a:gd name="connsiteY6" fmla="*/ 153354 h 429100"/>
                <a:gd name="connsiteX0" fmla="*/ 0 w 9915328"/>
                <a:gd name="connsiteY0" fmla="*/ 158109 h 388700"/>
                <a:gd name="connsiteX1" fmla="*/ 633406 w 9915328"/>
                <a:gd name="connsiteY1" fmla="*/ 270998 h 388700"/>
                <a:gd name="connsiteX2" fmla="*/ 2340484 w 9915328"/>
                <a:gd name="connsiteY2" fmla="*/ 383887 h 388700"/>
                <a:gd name="connsiteX3" fmla="*/ 5071684 w 9915328"/>
                <a:gd name="connsiteY3" fmla="*/ 101665 h 388700"/>
                <a:gd name="connsiteX4" fmla="*/ 6986358 w 9915328"/>
                <a:gd name="connsiteY4" fmla="*/ 65 h 388700"/>
                <a:gd name="connsiteX5" fmla="*/ 8835990 w 9915328"/>
                <a:gd name="connsiteY5" fmla="*/ 112954 h 388700"/>
                <a:gd name="connsiteX6" fmla="*/ 9915328 w 9915328"/>
                <a:gd name="connsiteY6" fmla="*/ 112954 h 388700"/>
                <a:gd name="connsiteX0" fmla="*/ 0 w 9915328"/>
                <a:gd name="connsiteY0" fmla="*/ 158569 h 385714"/>
                <a:gd name="connsiteX1" fmla="*/ 633406 w 9915328"/>
                <a:gd name="connsiteY1" fmla="*/ 271458 h 385714"/>
                <a:gd name="connsiteX2" fmla="*/ 2340484 w 9915328"/>
                <a:gd name="connsiteY2" fmla="*/ 384347 h 385714"/>
                <a:gd name="connsiteX3" fmla="*/ 5270277 w 9915328"/>
                <a:gd name="connsiteY3" fmla="*/ 191025 h 385714"/>
                <a:gd name="connsiteX4" fmla="*/ 6986358 w 9915328"/>
                <a:gd name="connsiteY4" fmla="*/ 525 h 385714"/>
                <a:gd name="connsiteX5" fmla="*/ 8835990 w 9915328"/>
                <a:gd name="connsiteY5" fmla="*/ 113414 h 385714"/>
                <a:gd name="connsiteX6" fmla="*/ 9915328 w 9915328"/>
                <a:gd name="connsiteY6" fmla="*/ 113414 h 385714"/>
                <a:gd name="connsiteX0" fmla="*/ 0 w 9915328"/>
                <a:gd name="connsiteY0" fmla="*/ 158569 h 323756"/>
                <a:gd name="connsiteX1" fmla="*/ 633406 w 9915328"/>
                <a:gd name="connsiteY1" fmla="*/ 271458 h 323756"/>
                <a:gd name="connsiteX2" fmla="*/ 2340484 w 9915328"/>
                <a:gd name="connsiteY2" fmla="*/ 320847 h 323756"/>
                <a:gd name="connsiteX3" fmla="*/ 5270277 w 9915328"/>
                <a:gd name="connsiteY3" fmla="*/ 191025 h 323756"/>
                <a:gd name="connsiteX4" fmla="*/ 6986358 w 9915328"/>
                <a:gd name="connsiteY4" fmla="*/ 525 h 323756"/>
                <a:gd name="connsiteX5" fmla="*/ 8835990 w 9915328"/>
                <a:gd name="connsiteY5" fmla="*/ 113414 h 323756"/>
                <a:gd name="connsiteX6" fmla="*/ 9915328 w 9915328"/>
                <a:gd name="connsiteY6" fmla="*/ 113414 h 323756"/>
                <a:gd name="connsiteX0" fmla="*/ 0 w 9915328"/>
                <a:gd name="connsiteY0" fmla="*/ 95979 h 261166"/>
                <a:gd name="connsiteX1" fmla="*/ 633406 w 9915328"/>
                <a:gd name="connsiteY1" fmla="*/ 208868 h 261166"/>
                <a:gd name="connsiteX2" fmla="*/ 2340484 w 9915328"/>
                <a:gd name="connsiteY2" fmla="*/ 258257 h 261166"/>
                <a:gd name="connsiteX3" fmla="*/ 5270277 w 9915328"/>
                <a:gd name="connsiteY3" fmla="*/ 128435 h 261166"/>
                <a:gd name="connsiteX4" fmla="*/ 8835990 w 9915328"/>
                <a:gd name="connsiteY4" fmla="*/ 50824 h 261166"/>
                <a:gd name="connsiteX5" fmla="*/ 9915328 w 9915328"/>
                <a:gd name="connsiteY5" fmla="*/ 50824 h 261166"/>
                <a:gd name="connsiteX0" fmla="*/ 0 w 9915328"/>
                <a:gd name="connsiteY0" fmla="*/ 201048 h 366235"/>
                <a:gd name="connsiteX1" fmla="*/ 633406 w 9915328"/>
                <a:gd name="connsiteY1" fmla="*/ 313937 h 366235"/>
                <a:gd name="connsiteX2" fmla="*/ 2340484 w 9915328"/>
                <a:gd name="connsiteY2" fmla="*/ 363326 h 366235"/>
                <a:gd name="connsiteX3" fmla="*/ 5270277 w 9915328"/>
                <a:gd name="connsiteY3" fmla="*/ 233504 h 366235"/>
                <a:gd name="connsiteX4" fmla="*/ 7659714 w 9915328"/>
                <a:gd name="connsiteY4" fmla="*/ 28893 h 366235"/>
                <a:gd name="connsiteX5" fmla="*/ 9915328 w 9915328"/>
                <a:gd name="connsiteY5" fmla="*/ 155893 h 366235"/>
                <a:gd name="connsiteX0" fmla="*/ 0 w 9915328"/>
                <a:gd name="connsiteY0" fmla="*/ 173629 h 338816"/>
                <a:gd name="connsiteX1" fmla="*/ 633406 w 9915328"/>
                <a:gd name="connsiteY1" fmla="*/ 286518 h 338816"/>
                <a:gd name="connsiteX2" fmla="*/ 2340484 w 9915328"/>
                <a:gd name="connsiteY2" fmla="*/ 335907 h 338816"/>
                <a:gd name="connsiteX3" fmla="*/ 5270277 w 9915328"/>
                <a:gd name="connsiteY3" fmla="*/ 206085 h 338816"/>
                <a:gd name="connsiteX4" fmla="*/ 7659714 w 9915328"/>
                <a:gd name="connsiteY4" fmla="*/ 1474 h 338816"/>
                <a:gd name="connsiteX5" fmla="*/ 9915328 w 9915328"/>
                <a:gd name="connsiteY5" fmla="*/ 128474 h 338816"/>
                <a:gd name="connsiteX0" fmla="*/ 0 w 10190302"/>
                <a:gd name="connsiteY0" fmla="*/ 174097 h 339284"/>
                <a:gd name="connsiteX1" fmla="*/ 633406 w 10190302"/>
                <a:gd name="connsiteY1" fmla="*/ 286986 h 339284"/>
                <a:gd name="connsiteX2" fmla="*/ 2340484 w 10190302"/>
                <a:gd name="connsiteY2" fmla="*/ 336375 h 339284"/>
                <a:gd name="connsiteX3" fmla="*/ 5270277 w 10190302"/>
                <a:gd name="connsiteY3" fmla="*/ 206553 h 339284"/>
                <a:gd name="connsiteX4" fmla="*/ 7659714 w 10190302"/>
                <a:gd name="connsiteY4" fmla="*/ 1942 h 339284"/>
                <a:gd name="connsiteX5" fmla="*/ 10190302 w 10190302"/>
                <a:gd name="connsiteY5" fmla="*/ 103542 h 339284"/>
                <a:gd name="connsiteX0" fmla="*/ 0 w 10129197"/>
                <a:gd name="connsiteY0" fmla="*/ 85197 h 340405"/>
                <a:gd name="connsiteX1" fmla="*/ 572301 w 10129197"/>
                <a:gd name="connsiteY1" fmla="*/ 286986 h 340405"/>
                <a:gd name="connsiteX2" fmla="*/ 2279379 w 10129197"/>
                <a:gd name="connsiteY2" fmla="*/ 336375 h 340405"/>
                <a:gd name="connsiteX3" fmla="*/ 5209172 w 10129197"/>
                <a:gd name="connsiteY3" fmla="*/ 206553 h 340405"/>
                <a:gd name="connsiteX4" fmla="*/ 7598609 w 10129197"/>
                <a:gd name="connsiteY4" fmla="*/ 1942 h 340405"/>
                <a:gd name="connsiteX5" fmla="*/ 10129197 w 10129197"/>
                <a:gd name="connsiteY5" fmla="*/ 103542 h 340405"/>
                <a:gd name="connsiteX0" fmla="*/ 0 w 10129197"/>
                <a:gd name="connsiteY0" fmla="*/ 85197 h 340405"/>
                <a:gd name="connsiteX1" fmla="*/ 572301 w 10129197"/>
                <a:gd name="connsiteY1" fmla="*/ 286986 h 340405"/>
                <a:gd name="connsiteX2" fmla="*/ 2279379 w 10129197"/>
                <a:gd name="connsiteY2" fmla="*/ 336375 h 340405"/>
                <a:gd name="connsiteX3" fmla="*/ 5209172 w 10129197"/>
                <a:gd name="connsiteY3" fmla="*/ 206553 h 340405"/>
                <a:gd name="connsiteX4" fmla="*/ 7598609 w 10129197"/>
                <a:gd name="connsiteY4" fmla="*/ 1942 h 340405"/>
                <a:gd name="connsiteX5" fmla="*/ 10129197 w 10129197"/>
                <a:gd name="connsiteY5" fmla="*/ 103542 h 340405"/>
                <a:gd name="connsiteX0" fmla="*/ 0 w 10129197"/>
                <a:gd name="connsiteY0" fmla="*/ 85197 h 339169"/>
                <a:gd name="connsiteX1" fmla="*/ 2279379 w 10129197"/>
                <a:gd name="connsiteY1" fmla="*/ 336375 h 339169"/>
                <a:gd name="connsiteX2" fmla="*/ 5209172 w 10129197"/>
                <a:gd name="connsiteY2" fmla="*/ 206553 h 339169"/>
                <a:gd name="connsiteX3" fmla="*/ 7598609 w 10129197"/>
                <a:gd name="connsiteY3" fmla="*/ 1942 h 339169"/>
                <a:gd name="connsiteX4" fmla="*/ 10129197 w 10129197"/>
                <a:gd name="connsiteY4" fmla="*/ 103542 h 339169"/>
                <a:gd name="connsiteX0" fmla="*/ 0 w 10129197"/>
                <a:gd name="connsiteY0" fmla="*/ 85197 h 339169"/>
                <a:gd name="connsiteX1" fmla="*/ 2279379 w 10129197"/>
                <a:gd name="connsiteY1" fmla="*/ 336375 h 339169"/>
                <a:gd name="connsiteX2" fmla="*/ 5209172 w 10129197"/>
                <a:gd name="connsiteY2" fmla="*/ 206553 h 339169"/>
                <a:gd name="connsiteX3" fmla="*/ 7598609 w 10129197"/>
                <a:gd name="connsiteY3" fmla="*/ 1942 h 339169"/>
                <a:gd name="connsiteX4" fmla="*/ 10129197 w 10129197"/>
                <a:gd name="connsiteY4" fmla="*/ 103542 h 339169"/>
                <a:gd name="connsiteX0" fmla="*/ 0 w 10129197"/>
                <a:gd name="connsiteY0" fmla="*/ 118179 h 372151"/>
                <a:gd name="connsiteX1" fmla="*/ 2279379 w 10129197"/>
                <a:gd name="connsiteY1" fmla="*/ 369357 h 372151"/>
                <a:gd name="connsiteX2" fmla="*/ 5209172 w 10129197"/>
                <a:gd name="connsiteY2" fmla="*/ 239535 h 372151"/>
                <a:gd name="connsiteX3" fmla="*/ 7598609 w 10129197"/>
                <a:gd name="connsiteY3" fmla="*/ 34924 h 372151"/>
                <a:gd name="connsiteX4" fmla="*/ 10129197 w 10129197"/>
                <a:gd name="connsiteY4" fmla="*/ 9524 h 372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29197" h="372151">
                  <a:moveTo>
                    <a:pt x="0" y="118179"/>
                  </a:moveTo>
                  <a:cubicBezTo>
                    <a:pt x="245726" y="411808"/>
                    <a:pt x="1411184" y="349131"/>
                    <a:pt x="2279379" y="369357"/>
                  </a:cubicBezTo>
                  <a:cubicBezTo>
                    <a:pt x="3147574" y="389583"/>
                    <a:pt x="4322634" y="295274"/>
                    <a:pt x="5209172" y="239535"/>
                  </a:cubicBezTo>
                  <a:cubicBezTo>
                    <a:pt x="6095710" y="183796"/>
                    <a:pt x="6778605" y="73259"/>
                    <a:pt x="7598609" y="34924"/>
                  </a:cubicBezTo>
                  <a:cubicBezTo>
                    <a:pt x="8418613" y="-3411"/>
                    <a:pt x="10029478" y="-7409"/>
                    <a:pt x="10129197" y="9524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1FB12726-C4DB-43FB-9077-2F510B651ECB}"/>
                </a:ext>
              </a:extLst>
            </p:cNvPr>
            <p:cNvSpPr txBox="1"/>
            <p:nvPr/>
          </p:nvSpPr>
          <p:spPr>
            <a:xfrm>
              <a:off x="8585453" y="260008"/>
              <a:ext cx="387324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dirty="0">
                  <a:latin typeface="Arial Black" panose="020B0A04020102020204" pitchFamily="34" charset="0"/>
                  <a:ea typeface="萝莉体 第二版" panose="02000500000000000000" pitchFamily="2" charset="-122"/>
                  <a:cs typeface="萝莉体 第二版" panose="02000500000000000000" pitchFamily="2" charset="-122"/>
                </a:rPr>
                <a:t>Ｔｈｅ　Ｐａｒｔ　Ｏｎｅ</a:t>
              </a:r>
            </a:p>
          </p:txBody>
        </p:sp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CDE2C3C4-1419-4DE7-AE83-59E2473FA2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0895" y="130347"/>
              <a:ext cx="1335140" cy="963251"/>
            </a:xfrm>
            <a:prstGeom prst="rect">
              <a:avLst/>
            </a:prstGeom>
          </p:spPr>
        </p:pic>
      </p:grpSp>
      <p:pic>
        <p:nvPicPr>
          <p:cNvPr id="8" name="图片 7">
            <a:extLst>
              <a:ext uri="{FF2B5EF4-FFF2-40B4-BE49-F238E27FC236}">
                <a16:creationId xmlns:a16="http://schemas.microsoft.com/office/drawing/2014/main" id="{005EFDF9-A499-45B7-B7AA-39AD0A7791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91608" y="4705405"/>
            <a:ext cx="2462997" cy="215207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C76532E-F74B-4995-82EF-7CFFD97709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6199" y="5614536"/>
            <a:ext cx="969348" cy="951058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8CA5C7E9-5897-427F-80DE-91C621F0F9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420329">
            <a:off x="4852153" y="3577384"/>
            <a:ext cx="1426588" cy="774259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E44EEFEA-1D15-45E4-A242-8529333B83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V="1">
            <a:off x="7645875" y="3390900"/>
            <a:ext cx="1426588" cy="774259"/>
          </a:xfrm>
          <a:prstGeom prst="rect">
            <a:avLst/>
          </a:prstGeom>
        </p:spPr>
      </p:pic>
      <p:grpSp>
        <p:nvGrpSpPr>
          <p:cNvPr id="16" name="组合 15">
            <a:extLst>
              <a:ext uri="{FF2B5EF4-FFF2-40B4-BE49-F238E27FC236}">
                <a16:creationId xmlns:a16="http://schemas.microsoft.com/office/drawing/2014/main" id="{7A3228F5-9213-4C03-BDC2-F47A51CD294A}"/>
              </a:ext>
            </a:extLst>
          </p:cNvPr>
          <p:cNvGrpSpPr/>
          <p:nvPr/>
        </p:nvGrpSpPr>
        <p:grpSpPr>
          <a:xfrm>
            <a:off x="3076057" y="3366514"/>
            <a:ext cx="2395936" cy="1597290"/>
            <a:chOff x="3076057" y="3366514"/>
            <a:chExt cx="2395936" cy="1597290"/>
          </a:xfrm>
        </p:grpSpPr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49009BF6-EE80-40E1-A481-9B619BB3EE5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076057" y="3366514"/>
              <a:ext cx="2395936" cy="1597290"/>
            </a:xfrm>
            <a:prstGeom prst="rect">
              <a:avLst/>
            </a:prstGeom>
          </p:spPr>
        </p:pic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949C5C7E-60E9-41B1-98E2-D09715EAF040}"/>
                </a:ext>
              </a:extLst>
            </p:cNvPr>
            <p:cNvSpPr txBox="1"/>
            <p:nvPr/>
          </p:nvSpPr>
          <p:spPr>
            <a:xfrm>
              <a:off x="3685747" y="3915742"/>
              <a:ext cx="140716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萝莉体 第二版" panose="02000500000000000000" pitchFamily="2" charset="-122"/>
                  <a:ea typeface="萝莉体 第二版" panose="02000500000000000000" pitchFamily="2" charset="-122"/>
                  <a:cs typeface="萝莉体 第二版" panose="02000500000000000000" pitchFamily="2" charset="-122"/>
                </a:rPr>
                <a:t>８０％</a:t>
              </a: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65BC50DA-26B3-44F4-9F3D-A390F4940A40}"/>
              </a:ext>
            </a:extLst>
          </p:cNvPr>
          <p:cNvGrpSpPr/>
          <p:nvPr/>
        </p:nvGrpSpPr>
        <p:grpSpPr>
          <a:xfrm>
            <a:off x="6557564" y="1970089"/>
            <a:ext cx="2395936" cy="1597290"/>
            <a:chOff x="6120987" y="2205125"/>
            <a:chExt cx="2395936" cy="1597290"/>
          </a:xfrm>
        </p:grpSpPr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89BCDB52-F723-459D-8737-6D1405BEF2C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120987" y="2205125"/>
              <a:ext cx="2395936" cy="1597290"/>
            </a:xfrm>
            <a:prstGeom prst="rect">
              <a:avLst/>
            </a:prstGeom>
          </p:spPr>
        </p:pic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92A36EDC-ADF7-431F-A2C9-E05DB64D3CDD}"/>
                </a:ext>
              </a:extLst>
            </p:cNvPr>
            <p:cNvSpPr txBox="1"/>
            <p:nvPr/>
          </p:nvSpPr>
          <p:spPr>
            <a:xfrm>
              <a:off x="6803331" y="2761210"/>
              <a:ext cx="140716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萝莉体 第二版" panose="02000500000000000000" pitchFamily="2" charset="-122"/>
                  <a:ea typeface="萝莉体 第二版" panose="02000500000000000000" pitchFamily="2" charset="-122"/>
                  <a:cs typeface="萝莉体 第二版" panose="02000500000000000000" pitchFamily="2" charset="-122"/>
                </a:rPr>
                <a:t>６０％</a:t>
              </a:r>
            </a:p>
          </p:txBody>
        </p:sp>
      </p:grpSp>
      <p:sp>
        <p:nvSpPr>
          <p:cNvPr id="22" name="矩形 21">
            <a:extLst>
              <a:ext uri="{FF2B5EF4-FFF2-40B4-BE49-F238E27FC236}">
                <a16:creationId xmlns:a16="http://schemas.microsoft.com/office/drawing/2014/main" id="{1684B24D-D64E-47B2-89D8-49DB90C78232}"/>
              </a:ext>
            </a:extLst>
          </p:cNvPr>
          <p:cNvSpPr/>
          <p:nvPr/>
        </p:nvSpPr>
        <p:spPr>
          <a:xfrm>
            <a:off x="2670497" y="2445569"/>
            <a:ext cx="2607357" cy="4181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zh-CN" altLang="en-US" sz="1600" dirty="0">
                <a:solidFill>
                  <a:srgbClr val="000000">
                    <a:lumMod val="65000"/>
                    <a:lumOff val="35000"/>
                  </a:srgbClr>
                </a:solidFill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  <a:sym typeface="+mn-lt"/>
              </a:rPr>
              <a:t>更少的烦恼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A3A7E234-AD99-4C94-89F6-E99507C1AEBB}"/>
              </a:ext>
            </a:extLst>
          </p:cNvPr>
          <p:cNvSpPr/>
          <p:nvPr/>
        </p:nvSpPr>
        <p:spPr>
          <a:xfrm>
            <a:off x="6705167" y="4322809"/>
            <a:ext cx="2607357" cy="4181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zh-CN" altLang="en-US" sz="1600" dirty="0">
                <a:solidFill>
                  <a:srgbClr val="000000">
                    <a:lumMod val="65000"/>
                    <a:lumOff val="35000"/>
                  </a:srgbClr>
                </a:solidFill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  <a:sym typeface="+mn-lt"/>
              </a:rPr>
              <a:t>更多的快乐</a:t>
            </a:r>
          </a:p>
        </p:txBody>
      </p:sp>
    </p:spTree>
    <p:extLst>
      <p:ext uri="{BB962C8B-B14F-4D97-AF65-F5344CB8AC3E}">
        <p14:creationId xmlns:p14="http://schemas.microsoft.com/office/powerpoint/2010/main" val="884215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 tmFilter="0,0; .5, 1; 1, 1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150"/>
                            </p:stCondLst>
                            <p:childTnLst>
                              <p:par>
                                <p:cTn id="24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5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650"/>
                            </p:stCondLst>
                            <p:childTnLst>
                              <p:par>
                                <p:cTn id="5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150"/>
                            </p:stCondLst>
                            <p:childTnLst>
                              <p:par>
                                <p:cTn id="6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2" grpId="0"/>
      <p:bldP spid="2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>
            <a:extLst>
              <a:ext uri="{FF2B5EF4-FFF2-40B4-BE49-F238E27FC236}">
                <a16:creationId xmlns:a16="http://schemas.microsoft.com/office/drawing/2014/main" id="{8BE2544A-9630-4FF8-8BD4-F9BFEA01341A}"/>
              </a:ext>
            </a:extLst>
          </p:cNvPr>
          <p:cNvSpPr txBox="1"/>
          <p:nvPr/>
        </p:nvSpPr>
        <p:spPr>
          <a:xfrm>
            <a:off x="1510474" y="234963"/>
            <a:ext cx="37364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latin typeface="Arial Black" panose="020B0A04020102020204" pitchFamily="34" charset="0"/>
                <a:ea typeface="萝莉体 第二版" panose="02000500000000000000" pitchFamily="2" charset="-122"/>
                <a:cs typeface="萝莉体 第二版" panose="02000500000000000000" pitchFamily="2" charset="-122"/>
              </a:rPr>
              <a:t>用户体验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54C12B5E-224D-47C1-AC2E-F99BE74E6A85}"/>
              </a:ext>
            </a:extLst>
          </p:cNvPr>
          <p:cNvGrpSpPr/>
          <p:nvPr/>
        </p:nvGrpSpPr>
        <p:grpSpPr>
          <a:xfrm>
            <a:off x="230895" y="130347"/>
            <a:ext cx="12227806" cy="963251"/>
            <a:chOff x="230895" y="130347"/>
            <a:chExt cx="12227806" cy="963251"/>
          </a:xfrm>
        </p:grpSpPr>
        <p:sp>
          <p:nvSpPr>
            <p:cNvPr id="6" name="任意多边形: 形状 5">
              <a:extLst>
                <a:ext uri="{FF2B5EF4-FFF2-40B4-BE49-F238E27FC236}">
                  <a16:creationId xmlns:a16="http://schemas.microsoft.com/office/drawing/2014/main" id="{E2DFC5BF-08DA-4CD1-BAD6-2F1A2906817D}"/>
                </a:ext>
              </a:extLst>
            </p:cNvPr>
            <p:cNvSpPr/>
            <p:nvPr/>
          </p:nvSpPr>
          <p:spPr>
            <a:xfrm>
              <a:off x="1497774" y="457552"/>
              <a:ext cx="7455726" cy="372151"/>
            </a:xfrm>
            <a:custGeom>
              <a:avLst/>
              <a:gdLst>
                <a:gd name="connsiteX0" fmla="*/ 0 w 9877777"/>
                <a:gd name="connsiteY0" fmla="*/ 284617 h 420929"/>
                <a:gd name="connsiteX1" fmla="*/ 620889 w 9877777"/>
                <a:gd name="connsiteY1" fmla="*/ 115284 h 420929"/>
                <a:gd name="connsiteX2" fmla="*/ 2302933 w 9877777"/>
                <a:gd name="connsiteY2" fmla="*/ 420084 h 420929"/>
                <a:gd name="connsiteX3" fmla="*/ 4696177 w 9877777"/>
                <a:gd name="connsiteY3" fmla="*/ 2395 h 420929"/>
                <a:gd name="connsiteX4" fmla="*/ 6886222 w 9877777"/>
                <a:gd name="connsiteY4" fmla="*/ 250751 h 420929"/>
                <a:gd name="connsiteX5" fmla="*/ 9098844 w 9877777"/>
                <a:gd name="connsiteY5" fmla="*/ 284617 h 420929"/>
                <a:gd name="connsiteX6" fmla="*/ 9877777 w 9877777"/>
                <a:gd name="connsiteY6" fmla="*/ 149151 h 420929"/>
                <a:gd name="connsiteX0" fmla="*/ 0 w 9877777"/>
                <a:gd name="connsiteY0" fmla="*/ 284617 h 431037"/>
                <a:gd name="connsiteX1" fmla="*/ 595855 w 9877777"/>
                <a:gd name="connsiteY1" fmla="*/ 307195 h 431037"/>
                <a:gd name="connsiteX2" fmla="*/ 2302933 w 9877777"/>
                <a:gd name="connsiteY2" fmla="*/ 420084 h 431037"/>
                <a:gd name="connsiteX3" fmla="*/ 4696177 w 9877777"/>
                <a:gd name="connsiteY3" fmla="*/ 2395 h 431037"/>
                <a:gd name="connsiteX4" fmla="*/ 6886222 w 9877777"/>
                <a:gd name="connsiteY4" fmla="*/ 250751 h 431037"/>
                <a:gd name="connsiteX5" fmla="*/ 9098844 w 9877777"/>
                <a:gd name="connsiteY5" fmla="*/ 284617 h 431037"/>
                <a:gd name="connsiteX6" fmla="*/ 9877777 w 9877777"/>
                <a:gd name="connsiteY6" fmla="*/ 149151 h 431037"/>
                <a:gd name="connsiteX0" fmla="*/ 0 w 9915328"/>
                <a:gd name="connsiteY0" fmla="*/ 194306 h 431977"/>
                <a:gd name="connsiteX1" fmla="*/ 633406 w 9915328"/>
                <a:gd name="connsiteY1" fmla="*/ 307195 h 431977"/>
                <a:gd name="connsiteX2" fmla="*/ 2340484 w 9915328"/>
                <a:gd name="connsiteY2" fmla="*/ 420084 h 431977"/>
                <a:gd name="connsiteX3" fmla="*/ 4733728 w 9915328"/>
                <a:gd name="connsiteY3" fmla="*/ 2395 h 431977"/>
                <a:gd name="connsiteX4" fmla="*/ 6923773 w 9915328"/>
                <a:gd name="connsiteY4" fmla="*/ 250751 h 431977"/>
                <a:gd name="connsiteX5" fmla="*/ 9136395 w 9915328"/>
                <a:gd name="connsiteY5" fmla="*/ 284617 h 431977"/>
                <a:gd name="connsiteX6" fmla="*/ 9915328 w 9915328"/>
                <a:gd name="connsiteY6" fmla="*/ 149151 h 431977"/>
                <a:gd name="connsiteX0" fmla="*/ 0 w 9915328"/>
                <a:gd name="connsiteY0" fmla="*/ 194306 h 431977"/>
                <a:gd name="connsiteX1" fmla="*/ 633406 w 9915328"/>
                <a:gd name="connsiteY1" fmla="*/ 307195 h 431977"/>
                <a:gd name="connsiteX2" fmla="*/ 2340484 w 9915328"/>
                <a:gd name="connsiteY2" fmla="*/ 420084 h 431977"/>
                <a:gd name="connsiteX3" fmla="*/ 4733728 w 9915328"/>
                <a:gd name="connsiteY3" fmla="*/ 2395 h 431977"/>
                <a:gd name="connsiteX4" fmla="*/ 6923773 w 9915328"/>
                <a:gd name="connsiteY4" fmla="*/ 250751 h 431977"/>
                <a:gd name="connsiteX5" fmla="*/ 9136395 w 9915328"/>
                <a:gd name="connsiteY5" fmla="*/ 284617 h 431977"/>
                <a:gd name="connsiteX6" fmla="*/ 9915328 w 9915328"/>
                <a:gd name="connsiteY6" fmla="*/ 149151 h 431977"/>
                <a:gd name="connsiteX0" fmla="*/ 0 w 9915328"/>
                <a:gd name="connsiteY0" fmla="*/ 60818 h 291409"/>
                <a:gd name="connsiteX1" fmla="*/ 633406 w 9915328"/>
                <a:gd name="connsiteY1" fmla="*/ 173707 h 291409"/>
                <a:gd name="connsiteX2" fmla="*/ 2340484 w 9915328"/>
                <a:gd name="connsiteY2" fmla="*/ 286596 h 291409"/>
                <a:gd name="connsiteX3" fmla="*/ 5071684 w 9915328"/>
                <a:gd name="connsiteY3" fmla="*/ 4374 h 291409"/>
                <a:gd name="connsiteX4" fmla="*/ 6923773 w 9915328"/>
                <a:gd name="connsiteY4" fmla="*/ 117263 h 291409"/>
                <a:gd name="connsiteX5" fmla="*/ 9136395 w 9915328"/>
                <a:gd name="connsiteY5" fmla="*/ 151129 h 291409"/>
                <a:gd name="connsiteX6" fmla="*/ 9915328 w 9915328"/>
                <a:gd name="connsiteY6" fmla="*/ 15663 h 291409"/>
                <a:gd name="connsiteX0" fmla="*/ 0 w 9915328"/>
                <a:gd name="connsiteY0" fmla="*/ 163495 h 394086"/>
                <a:gd name="connsiteX1" fmla="*/ 633406 w 9915328"/>
                <a:gd name="connsiteY1" fmla="*/ 276384 h 394086"/>
                <a:gd name="connsiteX2" fmla="*/ 2340484 w 9915328"/>
                <a:gd name="connsiteY2" fmla="*/ 389273 h 394086"/>
                <a:gd name="connsiteX3" fmla="*/ 5071684 w 9915328"/>
                <a:gd name="connsiteY3" fmla="*/ 107051 h 394086"/>
                <a:gd name="connsiteX4" fmla="*/ 6986358 w 9915328"/>
                <a:gd name="connsiteY4" fmla="*/ 5451 h 394086"/>
                <a:gd name="connsiteX5" fmla="*/ 9136395 w 9915328"/>
                <a:gd name="connsiteY5" fmla="*/ 253806 h 394086"/>
                <a:gd name="connsiteX6" fmla="*/ 9915328 w 9915328"/>
                <a:gd name="connsiteY6" fmla="*/ 118340 h 394086"/>
                <a:gd name="connsiteX0" fmla="*/ 0 w 9915328"/>
                <a:gd name="connsiteY0" fmla="*/ 179002 h 409593"/>
                <a:gd name="connsiteX1" fmla="*/ 633406 w 9915328"/>
                <a:gd name="connsiteY1" fmla="*/ 291891 h 409593"/>
                <a:gd name="connsiteX2" fmla="*/ 2340484 w 9915328"/>
                <a:gd name="connsiteY2" fmla="*/ 404780 h 409593"/>
                <a:gd name="connsiteX3" fmla="*/ 5071684 w 9915328"/>
                <a:gd name="connsiteY3" fmla="*/ 122558 h 409593"/>
                <a:gd name="connsiteX4" fmla="*/ 6986358 w 9915328"/>
                <a:gd name="connsiteY4" fmla="*/ 20958 h 409593"/>
                <a:gd name="connsiteX5" fmla="*/ 9136395 w 9915328"/>
                <a:gd name="connsiteY5" fmla="*/ 9669 h 409593"/>
                <a:gd name="connsiteX6" fmla="*/ 9915328 w 9915328"/>
                <a:gd name="connsiteY6" fmla="*/ 133847 h 409593"/>
                <a:gd name="connsiteX0" fmla="*/ 0 w 9915328"/>
                <a:gd name="connsiteY0" fmla="*/ 198509 h 429100"/>
                <a:gd name="connsiteX1" fmla="*/ 633406 w 9915328"/>
                <a:gd name="connsiteY1" fmla="*/ 311398 h 429100"/>
                <a:gd name="connsiteX2" fmla="*/ 2340484 w 9915328"/>
                <a:gd name="connsiteY2" fmla="*/ 424287 h 429100"/>
                <a:gd name="connsiteX3" fmla="*/ 5071684 w 9915328"/>
                <a:gd name="connsiteY3" fmla="*/ 142065 h 429100"/>
                <a:gd name="connsiteX4" fmla="*/ 6986358 w 9915328"/>
                <a:gd name="connsiteY4" fmla="*/ 40465 h 429100"/>
                <a:gd name="connsiteX5" fmla="*/ 9136395 w 9915328"/>
                <a:gd name="connsiteY5" fmla="*/ 29176 h 429100"/>
                <a:gd name="connsiteX6" fmla="*/ 9915328 w 9915328"/>
                <a:gd name="connsiteY6" fmla="*/ 153354 h 429100"/>
                <a:gd name="connsiteX0" fmla="*/ 0 w 9915328"/>
                <a:gd name="connsiteY0" fmla="*/ 158109 h 388700"/>
                <a:gd name="connsiteX1" fmla="*/ 633406 w 9915328"/>
                <a:gd name="connsiteY1" fmla="*/ 270998 h 388700"/>
                <a:gd name="connsiteX2" fmla="*/ 2340484 w 9915328"/>
                <a:gd name="connsiteY2" fmla="*/ 383887 h 388700"/>
                <a:gd name="connsiteX3" fmla="*/ 5071684 w 9915328"/>
                <a:gd name="connsiteY3" fmla="*/ 101665 h 388700"/>
                <a:gd name="connsiteX4" fmla="*/ 6986358 w 9915328"/>
                <a:gd name="connsiteY4" fmla="*/ 65 h 388700"/>
                <a:gd name="connsiteX5" fmla="*/ 8835990 w 9915328"/>
                <a:gd name="connsiteY5" fmla="*/ 112954 h 388700"/>
                <a:gd name="connsiteX6" fmla="*/ 9915328 w 9915328"/>
                <a:gd name="connsiteY6" fmla="*/ 112954 h 388700"/>
                <a:gd name="connsiteX0" fmla="*/ 0 w 9915328"/>
                <a:gd name="connsiteY0" fmla="*/ 158569 h 385714"/>
                <a:gd name="connsiteX1" fmla="*/ 633406 w 9915328"/>
                <a:gd name="connsiteY1" fmla="*/ 271458 h 385714"/>
                <a:gd name="connsiteX2" fmla="*/ 2340484 w 9915328"/>
                <a:gd name="connsiteY2" fmla="*/ 384347 h 385714"/>
                <a:gd name="connsiteX3" fmla="*/ 5270277 w 9915328"/>
                <a:gd name="connsiteY3" fmla="*/ 191025 h 385714"/>
                <a:gd name="connsiteX4" fmla="*/ 6986358 w 9915328"/>
                <a:gd name="connsiteY4" fmla="*/ 525 h 385714"/>
                <a:gd name="connsiteX5" fmla="*/ 8835990 w 9915328"/>
                <a:gd name="connsiteY5" fmla="*/ 113414 h 385714"/>
                <a:gd name="connsiteX6" fmla="*/ 9915328 w 9915328"/>
                <a:gd name="connsiteY6" fmla="*/ 113414 h 385714"/>
                <a:gd name="connsiteX0" fmla="*/ 0 w 9915328"/>
                <a:gd name="connsiteY0" fmla="*/ 158569 h 323756"/>
                <a:gd name="connsiteX1" fmla="*/ 633406 w 9915328"/>
                <a:gd name="connsiteY1" fmla="*/ 271458 h 323756"/>
                <a:gd name="connsiteX2" fmla="*/ 2340484 w 9915328"/>
                <a:gd name="connsiteY2" fmla="*/ 320847 h 323756"/>
                <a:gd name="connsiteX3" fmla="*/ 5270277 w 9915328"/>
                <a:gd name="connsiteY3" fmla="*/ 191025 h 323756"/>
                <a:gd name="connsiteX4" fmla="*/ 6986358 w 9915328"/>
                <a:gd name="connsiteY4" fmla="*/ 525 h 323756"/>
                <a:gd name="connsiteX5" fmla="*/ 8835990 w 9915328"/>
                <a:gd name="connsiteY5" fmla="*/ 113414 h 323756"/>
                <a:gd name="connsiteX6" fmla="*/ 9915328 w 9915328"/>
                <a:gd name="connsiteY6" fmla="*/ 113414 h 323756"/>
                <a:gd name="connsiteX0" fmla="*/ 0 w 9915328"/>
                <a:gd name="connsiteY0" fmla="*/ 95979 h 261166"/>
                <a:gd name="connsiteX1" fmla="*/ 633406 w 9915328"/>
                <a:gd name="connsiteY1" fmla="*/ 208868 h 261166"/>
                <a:gd name="connsiteX2" fmla="*/ 2340484 w 9915328"/>
                <a:gd name="connsiteY2" fmla="*/ 258257 h 261166"/>
                <a:gd name="connsiteX3" fmla="*/ 5270277 w 9915328"/>
                <a:gd name="connsiteY3" fmla="*/ 128435 h 261166"/>
                <a:gd name="connsiteX4" fmla="*/ 8835990 w 9915328"/>
                <a:gd name="connsiteY4" fmla="*/ 50824 h 261166"/>
                <a:gd name="connsiteX5" fmla="*/ 9915328 w 9915328"/>
                <a:gd name="connsiteY5" fmla="*/ 50824 h 261166"/>
                <a:gd name="connsiteX0" fmla="*/ 0 w 9915328"/>
                <a:gd name="connsiteY0" fmla="*/ 201048 h 366235"/>
                <a:gd name="connsiteX1" fmla="*/ 633406 w 9915328"/>
                <a:gd name="connsiteY1" fmla="*/ 313937 h 366235"/>
                <a:gd name="connsiteX2" fmla="*/ 2340484 w 9915328"/>
                <a:gd name="connsiteY2" fmla="*/ 363326 h 366235"/>
                <a:gd name="connsiteX3" fmla="*/ 5270277 w 9915328"/>
                <a:gd name="connsiteY3" fmla="*/ 233504 h 366235"/>
                <a:gd name="connsiteX4" fmla="*/ 7659714 w 9915328"/>
                <a:gd name="connsiteY4" fmla="*/ 28893 h 366235"/>
                <a:gd name="connsiteX5" fmla="*/ 9915328 w 9915328"/>
                <a:gd name="connsiteY5" fmla="*/ 155893 h 366235"/>
                <a:gd name="connsiteX0" fmla="*/ 0 w 9915328"/>
                <a:gd name="connsiteY0" fmla="*/ 173629 h 338816"/>
                <a:gd name="connsiteX1" fmla="*/ 633406 w 9915328"/>
                <a:gd name="connsiteY1" fmla="*/ 286518 h 338816"/>
                <a:gd name="connsiteX2" fmla="*/ 2340484 w 9915328"/>
                <a:gd name="connsiteY2" fmla="*/ 335907 h 338816"/>
                <a:gd name="connsiteX3" fmla="*/ 5270277 w 9915328"/>
                <a:gd name="connsiteY3" fmla="*/ 206085 h 338816"/>
                <a:gd name="connsiteX4" fmla="*/ 7659714 w 9915328"/>
                <a:gd name="connsiteY4" fmla="*/ 1474 h 338816"/>
                <a:gd name="connsiteX5" fmla="*/ 9915328 w 9915328"/>
                <a:gd name="connsiteY5" fmla="*/ 128474 h 338816"/>
                <a:gd name="connsiteX0" fmla="*/ 0 w 10190302"/>
                <a:gd name="connsiteY0" fmla="*/ 174097 h 339284"/>
                <a:gd name="connsiteX1" fmla="*/ 633406 w 10190302"/>
                <a:gd name="connsiteY1" fmla="*/ 286986 h 339284"/>
                <a:gd name="connsiteX2" fmla="*/ 2340484 w 10190302"/>
                <a:gd name="connsiteY2" fmla="*/ 336375 h 339284"/>
                <a:gd name="connsiteX3" fmla="*/ 5270277 w 10190302"/>
                <a:gd name="connsiteY3" fmla="*/ 206553 h 339284"/>
                <a:gd name="connsiteX4" fmla="*/ 7659714 w 10190302"/>
                <a:gd name="connsiteY4" fmla="*/ 1942 h 339284"/>
                <a:gd name="connsiteX5" fmla="*/ 10190302 w 10190302"/>
                <a:gd name="connsiteY5" fmla="*/ 103542 h 339284"/>
                <a:gd name="connsiteX0" fmla="*/ 0 w 10129197"/>
                <a:gd name="connsiteY0" fmla="*/ 85197 h 340405"/>
                <a:gd name="connsiteX1" fmla="*/ 572301 w 10129197"/>
                <a:gd name="connsiteY1" fmla="*/ 286986 h 340405"/>
                <a:gd name="connsiteX2" fmla="*/ 2279379 w 10129197"/>
                <a:gd name="connsiteY2" fmla="*/ 336375 h 340405"/>
                <a:gd name="connsiteX3" fmla="*/ 5209172 w 10129197"/>
                <a:gd name="connsiteY3" fmla="*/ 206553 h 340405"/>
                <a:gd name="connsiteX4" fmla="*/ 7598609 w 10129197"/>
                <a:gd name="connsiteY4" fmla="*/ 1942 h 340405"/>
                <a:gd name="connsiteX5" fmla="*/ 10129197 w 10129197"/>
                <a:gd name="connsiteY5" fmla="*/ 103542 h 340405"/>
                <a:gd name="connsiteX0" fmla="*/ 0 w 10129197"/>
                <a:gd name="connsiteY0" fmla="*/ 85197 h 340405"/>
                <a:gd name="connsiteX1" fmla="*/ 572301 w 10129197"/>
                <a:gd name="connsiteY1" fmla="*/ 286986 h 340405"/>
                <a:gd name="connsiteX2" fmla="*/ 2279379 w 10129197"/>
                <a:gd name="connsiteY2" fmla="*/ 336375 h 340405"/>
                <a:gd name="connsiteX3" fmla="*/ 5209172 w 10129197"/>
                <a:gd name="connsiteY3" fmla="*/ 206553 h 340405"/>
                <a:gd name="connsiteX4" fmla="*/ 7598609 w 10129197"/>
                <a:gd name="connsiteY4" fmla="*/ 1942 h 340405"/>
                <a:gd name="connsiteX5" fmla="*/ 10129197 w 10129197"/>
                <a:gd name="connsiteY5" fmla="*/ 103542 h 340405"/>
                <a:gd name="connsiteX0" fmla="*/ 0 w 10129197"/>
                <a:gd name="connsiteY0" fmla="*/ 85197 h 339169"/>
                <a:gd name="connsiteX1" fmla="*/ 2279379 w 10129197"/>
                <a:gd name="connsiteY1" fmla="*/ 336375 h 339169"/>
                <a:gd name="connsiteX2" fmla="*/ 5209172 w 10129197"/>
                <a:gd name="connsiteY2" fmla="*/ 206553 h 339169"/>
                <a:gd name="connsiteX3" fmla="*/ 7598609 w 10129197"/>
                <a:gd name="connsiteY3" fmla="*/ 1942 h 339169"/>
                <a:gd name="connsiteX4" fmla="*/ 10129197 w 10129197"/>
                <a:gd name="connsiteY4" fmla="*/ 103542 h 339169"/>
                <a:gd name="connsiteX0" fmla="*/ 0 w 10129197"/>
                <a:gd name="connsiteY0" fmla="*/ 85197 h 339169"/>
                <a:gd name="connsiteX1" fmla="*/ 2279379 w 10129197"/>
                <a:gd name="connsiteY1" fmla="*/ 336375 h 339169"/>
                <a:gd name="connsiteX2" fmla="*/ 5209172 w 10129197"/>
                <a:gd name="connsiteY2" fmla="*/ 206553 h 339169"/>
                <a:gd name="connsiteX3" fmla="*/ 7598609 w 10129197"/>
                <a:gd name="connsiteY3" fmla="*/ 1942 h 339169"/>
                <a:gd name="connsiteX4" fmla="*/ 10129197 w 10129197"/>
                <a:gd name="connsiteY4" fmla="*/ 103542 h 339169"/>
                <a:gd name="connsiteX0" fmla="*/ 0 w 10129197"/>
                <a:gd name="connsiteY0" fmla="*/ 118179 h 372151"/>
                <a:gd name="connsiteX1" fmla="*/ 2279379 w 10129197"/>
                <a:gd name="connsiteY1" fmla="*/ 369357 h 372151"/>
                <a:gd name="connsiteX2" fmla="*/ 5209172 w 10129197"/>
                <a:gd name="connsiteY2" fmla="*/ 239535 h 372151"/>
                <a:gd name="connsiteX3" fmla="*/ 7598609 w 10129197"/>
                <a:gd name="connsiteY3" fmla="*/ 34924 h 372151"/>
                <a:gd name="connsiteX4" fmla="*/ 10129197 w 10129197"/>
                <a:gd name="connsiteY4" fmla="*/ 9524 h 372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29197" h="372151">
                  <a:moveTo>
                    <a:pt x="0" y="118179"/>
                  </a:moveTo>
                  <a:cubicBezTo>
                    <a:pt x="245726" y="411808"/>
                    <a:pt x="1411184" y="349131"/>
                    <a:pt x="2279379" y="369357"/>
                  </a:cubicBezTo>
                  <a:cubicBezTo>
                    <a:pt x="3147574" y="389583"/>
                    <a:pt x="4322634" y="295274"/>
                    <a:pt x="5209172" y="239535"/>
                  </a:cubicBezTo>
                  <a:cubicBezTo>
                    <a:pt x="6095710" y="183796"/>
                    <a:pt x="6778605" y="73259"/>
                    <a:pt x="7598609" y="34924"/>
                  </a:cubicBezTo>
                  <a:cubicBezTo>
                    <a:pt x="8418613" y="-3411"/>
                    <a:pt x="10029478" y="-7409"/>
                    <a:pt x="10129197" y="9524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1FB12726-C4DB-43FB-9077-2F510B651ECB}"/>
                </a:ext>
              </a:extLst>
            </p:cNvPr>
            <p:cNvSpPr txBox="1"/>
            <p:nvPr/>
          </p:nvSpPr>
          <p:spPr>
            <a:xfrm>
              <a:off x="8585453" y="260008"/>
              <a:ext cx="387324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dirty="0">
                  <a:latin typeface="Arial Black" panose="020B0A04020102020204" pitchFamily="34" charset="0"/>
                  <a:ea typeface="萝莉体 第二版" panose="02000500000000000000" pitchFamily="2" charset="-122"/>
                  <a:cs typeface="萝莉体 第二版" panose="02000500000000000000" pitchFamily="2" charset="-122"/>
                </a:rPr>
                <a:t>Ｔｈｅ　Ｐａｒｔ　Ｏｎｅ</a:t>
              </a:r>
            </a:p>
          </p:txBody>
        </p:sp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CDE2C3C4-1419-4DE7-AE83-59E2473FA2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0895" y="130347"/>
              <a:ext cx="1335140" cy="963251"/>
            </a:xfrm>
            <a:prstGeom prst="rect">
              <a:avLst/>
            </a:prstGeom>
          </p:spPr>
        </p:pic>
      </p:grpSp>
      <p:pic>
        <p:nvPicPr>
          <p:cNvPr id="8" name="图片 7">
            <a:extLst>
              <a:ext uri="{FF2B5EF4-FFF2-40B4-BE49-F238E27FC236}">
                <a16:creationId xmlns:a16="http://schemas.microsoft.com/office/drawing/2014/main" id="{005EFDF9-A499-45B7-B7AA-39AD0A7791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91608" y="4705405"/>
            <a:ext cx="2462997" cy="215207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C76532E-F74B-4995-82EF-7CFFD97709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6199" y="5614536"/>
            <a:ext cx="969348" cy="951058"/>
          </a:xfrm>
          <a:prstGeom prst="rect">
            <a:avLst/>
          </a:prstGeom>
        </p:spPr>
      </p:pic>
      <p:grpSp>
        <p:nvGrpSpPr>
          <p:cNvPr id="25" name="组合 24">
            <a:extLst>
              <a:ext uri="{FF2B5EF4-FFF2-40B4-BE49-F238E27FC236}">
                <a16:creationId xmlns:a16="http://schemas.microsoft.com/office/drawing/2014/main" id="{402CDD99-D96C-9943-A1C7-4BA630518CFF}"/>
              </a:ext>
            </a:extLst>
          </p:cNvPr>
          <p:cNvGrpSpPr/>
          <p:nvPr/>
        </p:nvGrpSpPr>
        <p:grpSpPr>
          <a:xfrm>
            <a:off x="2787699" y="1422391"/>
            <a:ext cx="5907600" cy="4359051"/>
            <a:chOff x="2679544" y="1366684"/>
            <a:chExt cx="5907600" cy="4359051"/>
          </a:xfrm>
        </p:grpSpPr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47D077A0-73D3-3044-A74F-5E19AD3292B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679544" y="1366684"/>
              <a:ext cx="5905909" cy="3647767"/>
            </a:xfrm>
            <a:prstGeom prst="rect">
              <a:avLst/>
            </a:prstGeom>
          </p:spPr>
        </p:pic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48A74CFF-5AAB-084E-A264-E0029C3BA70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679544" y="5014452"/>
              <a:ext cx="5907600" cy="711283"/>
            </a:xfrm>
            <a:prstGeom prst="rect">
              <a:avLst/>
            </a:prstGeom>
          </p:spPr>
        </p:pic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B97B02CB-87C1-A046-9466-797180D575D5}"/>
                </a:ext>
              </a:extLst>
            </p:cNvPr>
            <p:cNvSpPr/>
            <p:nvPr/>
          </p:nvSpPr>
          <p:spPr>
            <a:xfrm>
              <a:off x="4318677" y="4635155"/>
              <a:ext cx="2627642" cy="3693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CN" altLang="en-US" b="1" cap="none" spc="50" dirty="0">
                  <a:ln w="9525" cmpd="sng">
                    <a:solidFill>
                      <a:schemeClr val="accent1"/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</a:rPr>
                <a:t>哇 原来装备真能换钱啊</a:t>
              </a:r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FACB2331-767F-594E-AD9F-69D6F60A4BF8}"/>
                </a:ext>
              </a:extLst>
            </p:cNvPr>
            <p:cNvSpPr/>
            <p:nvPr/>
          </p:nvSpPr>
          <p:spPr>
            <a:xfrm>
              <a:off x="4081443" y="5356403"/>
              <a:ext cx="3102131" cy="3693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CN" altLang="en-US" b="1" cap="none" spc="50" dirty="0">
                  <a:ln w="9525" cmpd="sng">
                    <a:solidFill>
                      <a:schemeClr val="accent1"/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</a:rPr>
                <a:t>系兄弟 就砍我一起用川川帮</a:t>
              </a: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668C50F5-08E0-604B-9D16-D7C7C219D021}"/>
                </a:ext>
              </a:extLst>
            </p:cNvPr>
            <p:cNvSpPr/>
            <p:nvPr/>
          </p:nvSpPr>
          <p:spPr>
            <a:xfrm>
              <a:off x="6202496" y="2222845"/>
              <a:ext cx="560439" cy="13765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D3DF537C-148A-A144-929A-D19D45ED9F53}"/>
              </a:ext>
            </a:extLst>
          </p:cNvPr>
          <p:cNvGrpSpPr/>
          <p:nvPr/>
        </p:nvGrpSpPr>
        <p:grpSpPr>
          <a:xfrm>
            <a:off x="4526110" y="1156908"/>
            <a:ext cx="2778896" cy="4960374"/>
            <a:chOff x="4526110" y="1156908"/>
            <a:chExt cx="2778896" cy="4960374"/>
          </a:xfrm>
        </p:grpSpPr>
        <p:pic>
          <p:nvPicPr>
            <p:cNvPr id="27" name="图片 26" descr="图片包含 人, 室内, 桌子, 食物&#10;&#10;描述已自动生成">
              <a:extLst>
                <a:ext uri="{FF2B5EF4-FFF2-40B4-BE49-F238E27FC236}">
                  <a16:creationId xmlns:a16="http://schemas.microsoft.com/office/drawing/2014/main" id="{B513183E-ADE3-664D-8A0B-57D2D428634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26110" y="1156908"/>
              <a:ext cx="2778896" cy="4960374"/>
            </a:xfrm>
            <a:prstGeom prst="rect">
              <a:avLst/>
            </a:prstGeom>
          </p:spPr>
        </p:pic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E39E57E9-35BD-E14C-AA25-A8D4AD48E4AD}"/>
                </a:ext>
              </a:extLst>
            </p:cNvPr>
            <p:cNvSpPr/>
            <p:nvPr/>
          </p:nvSpPr>
          <p:spPr>
            <a:xfrm>
              <a:off x="5348748" y="1691148"/>
              <a:ext cx="511278" cy="17698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427012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 tmFilter="0,0; .5, 1; 1, 1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创意手绘风ｐｐｔ模板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971</TotalTime>
  <Words>509</Words>
  <Application>Microsoft Macintosh PowerPoint</Application>
  <PresentationFormat>宽屏</PresentationFormat>
  <Paragraphs>130</Paragraphs>
  <Slides>22</Slides>
  <Notes>22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28" baseType="lpstr">
      <vt:lpstr>等线</vt:lpstr>
      <vt:lpstr>等线 Light</vt:lpstr>
      <vt:lpstr>萝莉体 第二版</vt:lpstr>
      <vt:lpstr>Arial</vt:lpstr>
      <vt:lpstr>Arial Black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优品PPT</dc:creator>
  <cp:lastModifiedBy>李 政浩</cp:lastModifiedBy>
  <cp:revision>354</cp:revision>
  <dcterms:created xsi:type="dcterms:W3CDTF">2017-07-27T08:46:21Z</dcterms:created>
  <dcterms:modified xsi:type="dcterms:W3CDTF">2019-10-08T07:32:22Z</dcterms:modified>
  <cp:category>http://www.ypppt.com/</cp:category>
</cp:coreProperties>
</file>